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BF690-CA9F-49B8-91C0-420C2168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310240-35F4-4824-9E8E-DFC6DA3A1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A0D577-B41A-432D-8F13-D1A9D7D0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EF017C-11C8-4A3E-933C-33CA3141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E19A3CD-FFEB-4B15-B911-19D0DB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4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9E3BFF-DD51-4326-96B0-050A8970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7028EFA-110C-4216-B63C-185FF19F8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DA6C96-450C-4248-B460-DFEF3CD9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2CE6A0-2BD8-461A-B39D-D20F865C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FB2450-64F4-4374-98FD-146572BA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44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883210D-4912-4EFE-98EA-8532CC9C2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500814A-E0BA-4B0A-9145-9D193A61C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FBA81E-E122-4803-BE5A-DB747812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089D78-967F-46E7-844C-992A2ED5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24C574-A7F2-451D-931D-4A7613E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0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AC07A-971B-42C1-BE01-7018F3D2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D08125-0B9F-455E-B55E-5964BAE7D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957575-4697-4E59-9684-E3824216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07C114-EC80-46F4-A58F-ED7B6462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3AD73A-CAFD-4275-B839-BFAE13AF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52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1F60FB-8882-42A3-B80E-52E7CA1C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9480C0-08B6-4960-95A9-33C964A1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F1794F-F647-4372-816F-D1FCB34E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26FCDD-9F99-429C-B8D3-66B56815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881728-0D85-4465-A83A-CE11996A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3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0288B-63B5-4D0C-8F49-8FD4C721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393BB9-E5B5-47A6-B3BA-45FEEB105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FB92A9-C426-46CB-82D3-FF2D6B44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044F36-E74E-486B-AC4E-5FAF86E1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B7310A1-1213-4910-A733-281E3E1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44DA79-46BC-4B48-9749-28F08969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13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6F423-02E4-4789-ADEE-B35DC6BE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64026C-0DA2-4A4E-8975-C4A56483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36A354-C228-4567-A5DB-5947A092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35DB542-0EE9-479C-A2A3-570B12862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661BB93-C055-4230-AF4D-E5DD2403D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4A5A3DC-0730-470A-99CC-9D0BCEDA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B4899E5-F019-4443-B5B4-A3031B08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15D8237-C8F6-431F-B3FC-2FC2CA3D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2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AAD0D-513F-450A-84D8-52D1693E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FD6E7AF-2268-455D-A8C3-1CFA381D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4FA2671-6B15-4304-AAB7-7AE2D9DD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C2C7B1E-D4F5-45BC-A3DD-BE408B8C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755BE3D-0A7C-48EF-872C-69901E8F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DDA2CEE-1F96-4BAC-8D34-B4899D43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1FF295-6D12-4634-B320-E4DC0B0A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73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C1C98-AE2C-4BEA-83B4-3A037036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2AFBE5-44AD-45D7-974C-0C639C67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F5AA8C-029E-45B2-9A5A-D736E2121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6E87CD-F269-4BEB-9A96-AA029ECF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C36EC6D-287A-4B28-96AD-BD66E65A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830170-AED2-43A3-8BF4-7B56C430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8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69FEED-DE7A-4005-BC7F-A96ADA22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B680446-3FE5-4BF7-A8BB-4C514F963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83B090-229E-41FA-A383-2EE63C2FD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CB93878-FF3A-4404-B1A7-B37AD624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601602-1910-4423-B691-A90F0932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F866610-376F-4B9D-A790-51BB7B34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5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B412477-7593-475D-978D-F5D059FC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607DED-EA0C-4A09-A45F-76129EF2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62158A-CC7A-4857-ACF2-290906617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B3D8-1919-407F-AB04-55CBF4E30FD0}" type="datetimeFigureOut">
              <a:rPr lang="hr-HR" smtClean="0"/>
              <a:t>23.10.2021.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C16258-FC66-4A49-8B98-A199CE5FB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76BBD9-A759-40FA-80E3-2F37F133B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B6E-649E-47F5-B84E-CE8F0019BC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38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2B36B-E779-4BC7-9424-ABCE075AD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425" y="357690"/>
            <a:ext cx="9144000" cy="1441466"/>
          </a:xfrm>
        </p:spPr>
        <p:txBody>
          <a:bodyPr>
            <a:normAutofit/>
          </a:bodyPr>
          <a:lstStyle/>
          <a:p>
            <a:r>
              <a:rPr lang="hr-HR" sz="4000" dirty="0"/>
              <a:t>PROMETNI ZNAKOVI  </a:t>
            </a:r>
            <a:br>
              <a:rPr lang="hr-HR" sz="4000" dirty="0"/>
            </a:br>
            <a:r>
              <a:rPr lang="hr-HR" sz="4000" dirty="0"/>
              <a:t>ULICA BANA JOSIPA JELAČIĆA U ĐAKOVU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6C98BEB-A700-438D-B525-159FC580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2" y="2124834"/>
            <a:ext cx="6321896" cy="42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3492B8-63D4-4B72-B96D-8B9339F2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KARTA SA ULICOM BANA JOSIPA JELAČIĆA U ĐAKOVU</a:t>
            </a: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9D2DEDFA-44A5-49D2-8627-5D7D61A31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1" y="1825625"/>
            <a:ext cx="8367957" cy="4351338"/>
          </a:xfrm>
        </p:spPr>
      </p:pic>
    </p:spTree>
    <p:extLst>
      <p:ext uri="{BB962C8B-B14F-4D97-AF65-F5344CB8AC3E}">
        <p14:creationId xmlns:p14="http://schemas.microsoft.com/office/powerpoint/2010/main" val="5628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D519AA-9253-4F98-BFDF-5F193CF5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hr-HR" sz="2800" dirty="0"/>
              <a:t>ZNAKOVI IZRIČITIH NAREDBI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E978422-0FDD-4DE7-B7AB-5501440E6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3" b="-1"/>
          <a:stretch/>
        </p:blipFill>
        <p:spPr>
          <a:xfrm rot="5400000">
            <a:off x="-539060" y="539058"/>
            <a:ext cx="6858000" cy="57798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381DC4-BDDF-46F9-AA88-D2EE27BFB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Prvi znak:</a:t>
            </a:r>
          </a:p>
          <a:p>
            <a:pPr marL="0" indent="0">
              <a:buNone/>
            </a:pPr>
            <a:r>
              <a:rPr lang="hr-HR" sz="2000" dirty="0"/>
              <a:t>Raskrižje s cestom s prednošću prolaska.</a:t>
            </a:r>
          </a:p>
          <a:p>
            <a:pPr marL="0" indent="0">
              <a:buNone/>
            </a:pPr>
            <a:r>
              <a:rPr lang="hr-HR" sz="2000" dirty="0"/>
              <a:t>Drugi znak:</a:t>
            </a:r>
          </a:p>
          <a:p>
            <a:pPr marL="0" indent="0">
              <a:buNone/>
            </a:pPr>
            <a:r>
              <a:rPr lang="hr-HR" sz="2000" dirty="0"/>
              <a:t>Kružni tok prometa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0CB2F4-A5A1-489B-A1E1-4E1B35EE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endParaRPr lang="hr-HR" sz="3600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62B2D3D-05CC-414C-8155-66F42289D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3" b="-1"/>
          <a:stretch/>
        </p:blipFill>
        <p:spPr>
          <a:xfrm rot="5400000">
            <a:off x="-539060" y="539058"/>
            <a:ext cx="6858000" cy="57798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EA577C-3C22-424F-B94E-D11C94EA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Ovaj znak izričite naredbe označava</a:t>
            </a:r>
          </a:p>
          <a:p>
            <a:pPr marL="0" indent="0">
              <a:buNone/>
            </a:pPr>
            <a:r>
              <a:rPr lang="en-US" sz="2000" dirty="0" err="1"/>
              <a:t>Zabrana</a:t>
            </a:r>
            <a:r>
              <a:rPr lang="en-US" sz="2000" dirty="0"/>
              <a:t> </a:t>
            </a:r>
            <a:r>
              <a:rPr lang="en-US" sz="2000" dirty="0" err="1"/>
              <a:t>zaustavljanja</a:t>
            </a:r>
            <a:r>
              <a:rPr lang="en-US" sz="2000" dirty="0"/>
              <a:t> i </a:t>
            </a:r>
            <a:r>
              <a:rPr lang="en-US" sz="2000" dirty="0" err="1"/>
              <a:t>parkiranja</a:t>
            </a:r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F4C5F3-9104-422A-9F5A-79719B3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endParaRPr lang="hr-HR" sz="28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E8E2110-9D14-490D-B256-0EF86B0C1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6" b="1"/>
          <a:stretch/>
        </p:blipFill>
        <p:spPr>
          <a:xfrm rot="5400000">
            <a:off x="-597067" y="1963345"/>
            <a:ext cx="5486400" cy="293129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876CF17-4F39-4990-820A-3F6C5D49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solidFill>
                  <a:schemeClr val="bg1"/>
                </a:solidFill>
              </a:rPr>
              <a:t>Dopušteni smjerovi i kružni tok prometa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tekst, stablo, na otvorenom&#10;&#10;Opis je automatski generiran">
            <a:extLst>
              <a:ext uri="{FF2B5EF4-FFF2-40B4-BE49-F238E27FC236}">
                <a16:creationId xmlns:a16="http://schemas.microsoft.com/office/drawing/2014/main" id="{18B8E05D-ABA1-48EF-8247-AFC323432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3" b="-2"/>
          <a:stretch/>
        </p:blipFill>
        <p:spPr>
          <a:xfrm rot="5400000">
            <a:off x="7315617" y="1976304"/>
            <a:ext cx="5486399" cy="2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74FB1-C17A-4BCE-96EF-482D1776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hr-HR"/>
              <a:t>Znak obavijesti</a:t>
            </a: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3E1B1AE7-9A11-4DD5-8333-0DB49AF6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2" b="-1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6FA260-6730-4A0A-A8E5-82B46CC5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Cesta s </a:t>
            </a:r>
            <a:r>
              <a:rPr lang="en-US" sz="2400" dirty="0" err="1"/>
              <a:t>prednošću</a:t>
            </a:r>
            <a:r>
              <a:rPr lang="en-US" sz="2400" dirty="0"/>
              <a:t> </a:t>
            </a:r>
            <a:r>
              <a:rPr lang="en-US" sz="2400" dirty="0" err="1"/>
              <a:t>prolaska</a:t>
            </a:r>
            <a:r>
              <a:rPr lang="hr-HR" sz="2400" dirty="0"/>
              <a:t>.</a:t>
            </a:r>
            <a:r>
              <a:rPr lang="en-US" sz="2400" dirty="0"/>
              <a:t> 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en-US" sz="2400" dirty="0" err="1"/>
              <a:t>Obilježen</a:t>
            </a:r>
            <a:r>
              <a:rPr lang="en-US" sz="2400" dirty="0"/>
              <a:t> </a:t>
            </a:r>
            <a:r>
              <a:rPr lang="en-US" sz="2400" dirty="0" err="1"/>
              <a:t>pješački</a:t>
            </a:r>
            <a:r>
              <a:rPr lang="en-US" sz="2400" dirty="0"/>
              <a:t> </a:t>
            </a:r>
            <a:r>
              <a:rPr lang="en-US" sz="2400" dirty="0" err="1"/>
              <a:t>prijelaz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r>
              <a:rPr lang="hr-HR" sz="2400" dirty="0"/>
              <a:t>U ulici ih ima šest.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166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002497-5551-449C-99DC-65CB870C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9" name="Rezervirano mjesto sadržaja 8" descr="Slika na kojoj se prikazuje tekst, uređaj, glodalica&#10;&#10;Opis je automatski generiran">
            <a:extLst>
              <a:ext uri="{FF2B5EF4-FFF2-40B4-BE49-F238E27FC236}">
                <a16:creationId xmlns:a16="http://schemas.microsoft.com/office/drawing/2014/main" id="{363ED3CD-B589-4059-A398-99836D49C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2" b="-1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3C24F9B5-C630-49CD-974B-F1BA1D5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Raskrižje</a:t>
            </a:r>
            <a:r>
              <a:rPr lang="en-US" sz="2400" dirty="0"/>
              <a:t> </a:t>
            </a:r>
            <a:r>
              <a:rPr lang="en-US" sz="2400" dirty="0" err="1"/>
              <a:t>kružnog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68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9D498-24CC-4E45-A218-9A502883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hr-HR" sz="2800" dirty="0"/>
              <a:t>Još neki znakovi u ulici BANA JOSIPA JELAČIĆA</a:t>
            </a:r>
          </a:p>
        </p:txBody>
      </p:sp>
      <p:pic>
        <p:nvPicPr>
          <p:cNvPr id="5" name="Rezervirano mjesto sadržaja 4" descr="Slika na kojoj se prikazuje tekst, stablo, na otvorenom&#10;&#10;Opis je automatski generiran">
            <a:extLst>
              <a:ext uri="{FF2B5EF4-FFF2-40B4-BE49-F238E27FC236}">
                <a16:creationId xmlns:a16="http://schemas.microsoft.com/office/drawing/2014/main" id="{7CDE6E3D-5E12-46D3-A5BC-298BB559F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2" b="-1"/>
          <a:stretch/>
        </p:blipFill>
        <p:spPr>
          <a:xfrm rot="5400000">
            <a:off x="-1109133" y="1109133"/>
            <a:ext cx="6858000" cy="4639733"/>
          </a:xfrm>
          <a:prstGeom prst="rect">
            <a:avLst/>
          </a:prstGeom>
        </p:spPr>
      </p:pic>
      <p:pic>
        <p:nvPicPr>
          <p:cNvPr id="7" name="Rezervirano mjesto sadržaja 6" descr="Slika na kojoj se prikazuje tekst, na otvorenom, cesta, zgrada&#10;&#10;Opis je automatski generiran">
            <a:extLst>
              <a:ext uri="{FF2B5EF4-FFF2-40B4-BE49-F238E27FC236}">
                <a16:creationId xmlns:a16="http://schemas.microsoft.com/office/drawing/2014/main" id="{77D62DCA-84E4-4003-A4EC-F3E3030B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5" y="2751931"/>
            <a:ext cx="6172200" cy="3000375"/>
          </a:xfrm>
        </p:spPr>
      </p:pic>
    </p:spTree>
    <p:extLst>
      <p:ext uri="{BB962C8B-B14F-4D97-AF65-F5344CB8AC3E}">
        <p14:creationId xmlns:p14="http://schemas.microsoft.com/office/powerpoint/2010/main" val="247859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0A53E-3C16-4F21-9D44-2240D4933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Napravio Antonio Josipović, 5.c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849A1B-01A2-4ECB-8894-D27B536F2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87</Words>
  <Application>Microsoft Office PowerPoint</Application>
  <PresentationFormat>Široki zaslon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PROMETNI ZNAKOVI   ULICA BANA JOSIPA JELAČIĆA U ĐAKOVU</vt:lpstr>
      <vt:lpstr>KARTA SA ULICOM BANA JOSIPA JELAČIĆA U ĐAKOVU</vt:lpstr>
      <vt:lpstr>ZNAKOVI IZRIČITIH NAREDBI</vt:lpstr>
      <vt:lpstr>PowerPoint prezentacija</vt:lpstr>
      <vt:lpstr>PowerPoint prezentacija</vt:lpstr>
      <vt:lpstr>Znak obavijesti</vt:lpstr>
      <vt:lpstr>PowerPoint prezentacija</vt:lpstr>
      <vt:lpstr>Još neki znakovi u ulici BANA JOSIPA JELAČIĆA</vt:lpstr>
      <vt:lpstr>Napravio Antonio Josipović, 5.c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PROMETNI ZNAKOVI U ULICI BANA JOSIPA JELAČIĆA U ĐAKOVU</dc:title>
  <dc:creator>Anamarija Josipović</dc:creator>
  <cp:lastModifiedBy>Sanja Vidović</cp:lastModifiedBy>
  <cp:revision>2</cp:revision>
  <dcterms:created xsi:type="dcterms:W3CDTF">2021-10-18T15:41:02Z</dcterms:created>
  <dcterms:modified xsi:type="dcterms:W3CDTF">2021-10-23T08:44:28Z</dcterms:modified>
</cp:coreProperties>
</file>