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2.jpg" ContentType="image/jpeg"/>
  <Override PartName="/ppt/media/image4.jp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8" r:id="rId4"/>
    <p:sldId id="257" r:id="rId5"/>
    <p:sldId id="262" r:id="rId6"/>
    <p:sldId id="261" r:id="rId7"/>
    <p:sldId id="290" r:id="rId8"/>
    <p:sldId id="291" r:id="rId9"/>
    <p:sldId id="263" r:id="rId10"/>
    <p:sldId id="260" r:id="rId11"/>
    <p:sldId id="259" r:id="rId12"/>
    <p:sldId id="278" r:id="rId13"/>
    <p:sldId id="279" r:id="rId14"/>
    <p:sldId id="280" r:id="rId15"/>
    <p:sldId id="281" r:id="rId16"/>
    <p:sldId id="282" r:id="rId17"/>
    <p:sldId id="283" r:id="rId18"/>
    <p:sldId id="296" r:id="rId19"/>
    <p:sldId id="292" r:id="rId20"/>
    <p:sldId id="293" r:id="rId21"/>
    <p:sldId id="286" r:id="rId22"/>
    <p:sldId id="294" r:id="rId23"/>
    <p:sldId id="284" r:id="rId24"/>
    <p:sldId id="295" r:id="rId25"/>
    <p:sldId id="268" r:id="rId26"/>
    <p:sldId id="288" r:id="rId27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8" autoAdjust="0"/>
    <p:restoredTop sz="94660"/>
  </p:normalViewPr>
  <p:slideViewPr>
    <p:cSldViewPr snapToGrid="0">
      <p:cViewPr varScale="1">
        <p:scale>
          <a:sx n="64" d="100"/>
          <a:sy n="64" d="100"/>
        </p:scale>
        <p:origin x="36" y="1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1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E6EB4D-8370-486E-815D-3E78E19F1193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hr-HR"/>
        </a:p>
      </dgm:t>
    </dgm:pt>
    <dgm:pt modelId="{1F3D251D-789B-46D9-BF8E-36823CD83275}">
      <dgm:prSet phldrT="[Tekst]"/>
      <dgm:spPr/>
      <dgm:t>
        <a:bodyPr/>
        <a:lstStyle/>
        <a:p>
          <a:r>
            <a:rPr lang="hr-HR" b="1" dirty="0"/>
            <a:t>SREDNJE ŠKOLE</a:t>
          </a:r>
        </a:p>
      </dgm:t>
    </dgm:pt>
    <dgm:pt modelId="{6936ED9B-4564-4154-8F33-274F6B2908B2}" type="parTrans" cxnId="{2FD6E939-E835-4FA0-87CB-BADCDB48232A}">
      <dgm:prSet/>
      <dgm:spPr/>
      <dgm:t>
        <a:bodyPr/>
        <a:lstStyle/>
        <a:p>
          <a:endParaRPr lang="hr-HR"/>
        </a:p>
      </dgm:t>
    </dgm:pt>
    <dgm:pt modelId="{9D21956E-6745-49FF-AA41-08683B912293}" type="sibTrans" cxnId="{2FD6E939-E835-4FA0-87CB-BADCDB48232A}">
      <dgm:prSet/>
      <dgm:spPr/>
      <dgm:t>
        <a:bodyPr/>
        <a:lstStyle/>
        <a:p>
          <a:endParaRPr lang="hr-HR"/>
        </a:p>
      </dgm:t>
    </dgm:pt>
    <dgm:pt modelId="{7AD439C9-F20C-4803-8818-450E0E5E0BCC}">
      <dgm:prSet phldrT="[Tekst]"/>
      <dgm:spPr/>
      <dgm:t>
        <a:bodyPr/>
        <a:lstStyle/>
        <a:p>
          <a:r>
            <a:rPr lang="hr-HR" b="1" dirty="0"/>
            <a:t>GIMNAZIJE</a:t>
          </a:r>
        </a:p>
      </dgm:t>
    </dgm:pt>
    <dgm:pt modelId="{1A5922AD-5272-4FB8-B125-384A8A5EA78F}" type="parTrans" cxnId="{E5645680-5394-4F03-96EF-0D16816F57C4}">
      <dgm:prSet/>
      <dgm:spPr/>
      <dgm:t>
        <a:bodyPr/>
        <a:lstStyle/>
        <a:p>
          <a:endParaRPr lang="hr-HR"/>
        </a:p>
      </dgm:t>
    </dgm:pt>
    <dgm:pt modelId="{AD493116-2D53-426C-8D5E-FD005DB4D07F}" type="sibTrans" cxnId="{E5645680-5394-4F03-96EF-0D16816F57C4}">
      <dgm:prSet/>
      <dgm:spPr/>
      <dgm:t>
        <a:bodyPr/>
        <a:lstStyle/>
        <a:p>
          <a:endParaRPr lang="hr-HR"/>
        </a:p>
      </dgm:t>
    </dgm:pt>
    <dgm:pt modelId="{6F8790B2-AFA3-4E24-8AAF-63F57902DFB4}">
      <dgm:prSet phldrT="[Tekst]"/>
      <dgm:spPr/>
      <dgm:t>
        <a:bodyPr/>
        <a:lstStyle/>
        <a:p>
          <a:r>
            <a:rPr lang="hr-HR" b="1" dirty="0"/>
            <a:t>STRUKOVNE ŠKOLE</a:t>
          </a:r>
        </a:p>
      </dgm:t>
    </dgm:pt>
    <dgm:pt modelId="{3102E102-2286-4891-85C6-298C7C857231}" type="parTrans" cxnId="{D783E133-C0BB-4238-BD61-7AF7B2112F08}">
      <dgm:prSet/>
      <dgm:spPr/>
      <dgm:t>
        <a:bodyPr/>
        <a:lstStyle/>
        <a:p>
          <a:endParaRPr lang="hr-HR"/>
        </a:p>
      </dgm:t>
    </dgm:pt>
    <dgm:pt modelId="{706AC298-9DE1-4619-8399-77BFBDC294DD}" type="sibTrans" cxnId="{D783E133-C0BB-4238-BD61-7AF7B2112F08}">
      <dgm:prSet/>
      <dgm:spPr/>
      <dgm:t>
        <a:bodyPr/>
        <a:lstStyle/>
        <a:p>
          <a:endParaRPr lang="hr-HR"/>
        </a:p>
      </dgm:t>
    </dgm:pt>
    <dgm:pt modelId="{79F2DAA6-E1A0-4E4E-9119-B6BAA8BAD35B}">
      <dgm:prSet phldrT="[Tekst]"/>
      <dgm:spPr/>
      <dgm:t>
        <a:bodyPr/>
        <a:lstStyle/>
        <a:p>
          <a:r>
            <a:rPr lang="hr-HR"/>
            <a:t>petogodišnje</a:t>
          </a:r>
        </a:p>
      </dgm:t>
    </dgm:pt>
    <dgm:pt modelId="{5FC82C9A-DAFF-4B46-8E69-198B7A98F34B}" type="parTrans" cxnId="{32107312-9819-4BB9-901E-3666C6D64082}">
      <dgm:prSet/>
      <dgm:spPr/>
      <dgm:t>
        <a:bodyPr/>
        <a:lstStyle/>
        <a:p>
          <a:endParaRPr lang="hr-HR"/>
        </a:p>
      </dgm:t>
    </dgm:pt>
    <dgm:pt modelId="{7122085C-2078-4BF0-B864-A3C96689FB21}" type="sibTrans" cxnId="{32107312-9819-4BB9-901E-3666C6D64082}">
      <dgm:prSet/>
      <dgm:spPr/>
      <dgm:t>
        <a:bodyPr/>
        <a:lstStyle/>
        <a:p>
          <a:endParaRPr lang="hr-HR"/>
        </a:p>
      </dgm:t>
    </dgm:pt>
    <dgm:pt modelId="{A8F91874-C7FF-4271-951F-5FBC52642DB1}">
      <dgm:prSet/>
      <dgm:spPr/>
      <dgm:t>
        <a:bodyPr/>
        <a:lstStyle/>
        <a:p>
          <a:r>
            <a:rPr lang="hr-HR" b="1" dirty="0"/>
            <a:t>UMJETNIČKE </a:t>
          </a:r>
        </a:p>
        <a:p>
          <a:r>
            <a:rPr lang="hr-HR" b="1" dirty="0"/>
            <a:t>ŠKOLE</a:t>
          </a:r>
        </a:p>
      </dgm:t>
    </dgm:pt>
    <dgm:pt modelId="{7BF27B35-C929-4ED6-B658-45FF64DE2679}" type="parTrans" cxnId="{1127713C-165E-43B9-8079-F864141CB4DA}">
      <dgm:prSet/>
      <dgm:spPr/>
      <dgm:t>
        <a:bodyPr/>
        <a:lstStyle/>
        <a:p>
          <a:endParaRPr lang="hr-HR"/>
        </a:p>
      </dgm:t>
    </dgm:pt>
    <dgm:pt modelId="{CA845C14-2E83-4D30-B4F9-3D25C852A41C}" type="sibTrans" cxnId="{1127713C-165E-43B9-8079-F864141CB4DA}">
      <dgm:prSet/>
      <dgm:spPr/>
      <dgm:t>
        <a:bodyPr/>
        <a:lstStyle/>
        <a:p>
          <a:endParaRPr lang="hr-HR"/>
        </a:p>
      </dgm:t>
    </dgm:pt>
    <dgm:pt modelId="{86F7D613-E67C-4DC2-88A0-D568693B267C}">
      <dgm:prSet/>
      <dgm:spPr/>
      <dgm:t>
        <a:bodyPr/>
        <a:lstStyle/>
        <a:p>
          <a:r>
            <a:rPr lang="hr-HR"/>
            <a:t>četverogodišnje</a:t>
          </a:r>
        </a:p>
      </dgm:t>
    </dgm:pt>
    <dgm:pt modelId="{693D1BC1-AB3C-4271-B3A2-ED72CAD43B5E}" type="parTrans" cxnId="{364140AC-7939-49F3-97FC-E921A8DECB24}">
      <dgm:prSet/>
      <dgm:spPr/>
      <dgm:t>
        <a:bodyPr/>
        <a:lstStyle/>
        <a:p>
          <a:endParaRPr lang="hr-HR"/>
        </a:p>
      </dgm:t>
    </dgm:pt>
    <dgm:pt modelId="{2ACFA050-8AC8-4863-A296-77F12A18CB58}" type="sibTrans" cxnId="{364140AC-7939-49F3-97FC-E921A8DECB24}">
      <dgm:prSet/>
      <dgm:spPr/>
      <dgm:t>
        <a:bodyPr/>
        <a:lstStyle/>
        <a:p>
          <a:endParaRPr lang="hr-HR"/>
        </a:p>
      </dgm:t>
    </dgm:pt>
    <dgm:pt modelId="{84D45F8B-B0B6-4B9C-A0A8-3D1EA556E82D}">
      <dgm:prSet/>
      <dgm:spPr/>
      <dgm:t>
        <a:bodyPr/>
        <a:lstStyle/>
        <a:p>
          <a:r>
            <a:rPr lang="hr-HR"/>
            <a:t>trogodišnje</a:t>
          </a:r>
        </a:p>
      </dgm:t>
    </dgm:pt>
    <dgm:pt modelId="{08A97BF3-9041-4635-87EB-78724AD08B62}" type="parTrans" cxnId="{9D872A9C-74EE-490C-B1E6-FBA242966FA1}">
      <dgm:prSet/>
      <dgm:spPr/>
      <dgm:t>
        <a:bodyPr/>
        <a:lstStyle/>
        <a:p>
          <a:endParaRPr lang="hr-HR"/>
        </a:p>
      </dgm:t>
    </dgm:pt>
    <dgm:pt modelId="{2C79EFCF-7903-4DE0-AA29-775C29A56600}" type="sibTrans" cxnId="{9D872A9C-74EE-490C-B1E6-FBA242966FA1}">
      <dgm:prSet/>
      <dgm:spPr/>
      <dgm:t>
        <a:bodyPr/>
        <a:lstStyle/>
        <a:p>
          <a:endParaRPr lang="hr-HR"/>
        </a:p>
      </dgm:t>
    </dgm:pt>
    <dgm:pt modelId="{5DD10C61-602C-4FD9-AF1A-67ABDFCF4812}">
      <dgm:prSet/>
      <dgm:spPr/>
      <dgm:t>
        <a:bodyPr/>
        <a:lstStyle/>
        <a:p>
          <a:r>
            <a:rPr lang="hr-HR"/>
            <a:t>industrijske</a:t>
          </a:r>
        </a:p>
      </dgm:t>
    </dgm:pt>
    <dgm:pt modelId="{F06559F5-2243-4645-B92F-EDC2C777D13F}" type="parTrans" cxnId="{5CCD3A00-6225-426C-9FD7-BAA116CB05B4}">
      <dgm:prSet/>
      <dgm:spPr/>
      <dgm:t>
        <a:bodyPr/>
        <a:lstStyle/>
        <a:p>
          <a:endParaRPr lang="hr-HR"/>
        </a:p>
      </dgm:t>
    </dgm:pt>
    <dgm:pt modelId="{F03D7B75-F446-4824-A813-BEDBAFA04A2D}" type="sibTrans" cxnId="{5CCD3A00-6225-426C-9FD7-BAA116CB05B4}">
      <dgm:prSet/>
      <dgm:spPr/>
      <dgm:t>
        <a:bodyPr/>
        <a:lstStyle/>
        <a:p>
          <a:endParaRPr lang="hr-HR"/>
        </a:p>
      </dgm:t>
    </dgm:pt>
    <dgm:pt modelId="{AFE9D0BA-C7B7-4D76-A79C-137F015BF989}">
      <dgm:prSet/>
      <dgm:spPr/>
      <dgm:t>
        <a:bodyPr/>
        <a:lstStyle/>
        <a:p>
          <a:r>
            <a:rPr lang="hr-HR"/>
            <a:t>zdravstvene</a:t>
          </a:r>
        </a:p>
      </dgm:t>
    </dgm:pt>
    <dgm:pt modelId="{5ABE640E-6227-40E9-9FFE-65E6B6B380D3}" type="parTrans" cxnId="{3AC067F9-B83F-4ABC-82C8-3AE1BA4D846F}">
      <dgm:prSet/>
      <dgm:spPr/>
      <dgm:t>
        <a:bodyPr/>
        <a:lstStyle/>
        <a:p>
          <a:endParaRPr lang="hr-HR"/>
        </a:p>
      </dgm:t>
    </dgm:pt>
    <dgm:pt modelId="{5E1ED129-B699-437F-8DF1-8548B20DB2D6}" type="sibTrans" cxnId="{3AC067F9-B83F-4ABC-82C8-3AE1BA4D846F}">
      <dgm:prSet/>
      <dgm:spPr/>
      <dgm:t>
        <a:bodyPr/>
        <a:lstStyle/>
        <a:p>
          <a:endParaRPr lang="hr-HR"/>
        </a:p>
      </dgm:t>
    </dgm:pt>
    <dgm:pt modelId="{CAC55A97-8E0D-4DA5-A474-E6D5E3FFF649}">
      <dgm:prSet/>
      <dgm:spPr/>
      <dgm:t>
        <a:bodyPr/>
        <a:lstStyle/>
        <a:p>
          <a:r>
            <a:rPr lang="hr-HR"/>
            <a:t>likovna umjetnost i dizajn</a:t>
          </a:r>
        </a:p>
      </dgm:t>
    </dgm:pt>
    <dgm:pt modelId="{4157C081-F840-4FDB-9680-BFA4632C53B9}" type="parTrans" cxnId="{6C98F8EB-B42F-4B46-861A-483583776FA8}">
      <dgm:prSet/>
      <dgm:spPr/>
      <dgm:t>
        <a:bodyPr/>
        <a:lstStyle/>
        <a:p>
          <a:endParaRPr lang="hr-HR"/>
        </a:p>
      </dgm:t>
    </dgm:pt>
    <dgm:pt modelId="{48E842C3-332F-4AB3-9DAF-27A69741693B}" type="sibTrans" cxnId="{6C98F8EB-B42F-4B46-861A-483583776FA8}">
      <dgm:prSet/>
      <dgm:spPr/>
      <dgm:t>
        <a:bodyPr/>
        <a:lstStyle/>
        <a:p>
          <a:endParaRPr lang="hr-HR"/>
        </a:p>
      </dgm:t>
    </dgm:pt>
    <dgm:pt modelId="{438616DF-66C2-408A-82C3-01A69E3A045F}">
      <dgm:prSet/>
      <dgm:spPr/>
      <dgm:t>
        <a:bodyPr/>
        <a:lstStyle/>
        <a:p>
          <a:r>
            <a:rPr lang="hr-HR"/>
            <a:t>glazbena umjetnost</a:t>
          </a:r>
        </a:p>
      </dgm:t>
    </dgm:pt>
    <dgm:pt modelId="{EF1A2925-ECBF-4DE3-9375-97AA608AB2A7}" type="parTrans" cxnId="{C7866C39-5E81-408A-8A2E-DAABE7E5235F}">
      <dgm:prSet/>
      <dgm:spPr/>
      <dgm:t>
        <a:bodyPr/>
        <a:lstStyle/>
        <a:p>
          <a:endParaRPr lang="hr-HR"/>
        </a:p>
      </dgm:t>
    </dgm:pt>
    <dgm:pt modelId="{51AA742D-B125-46FD-A64A-FDE93D92D65B}" type="sibTrans" cxnId="{C7866C39-5E81-408A-8A2E-DAABE7E5235F}">
      <dgm:prSet/>
      <dgm:spPr/>
      <dgm:t>
        <a:bodyPr/>
        <a:lstStyle/>
        <a:p>
          <a:endParaRPr lang="hr-HR"/>
        </a:p>
      </dgm:t>
    </dgm:pt>
    <dgm:pt modelId="{27692300-8B24-4F06-AE7F-11522BEF4DBB}">
      <dgm:prSet/>
      <dgm:spPr/>
      <dgm:t>
        <a:bodyPr/>
        <a:lstStyle/>
        <a:p>
          <a:r>
            <a:rPr lang="hr-HR"/>
            <a:t>plesna umejtnost</a:t>
          </a:r>
        </a:p>
      </dgm:t>
    </dgm:pt>
    <dgm:pt modelId="{62546D4E-BFAB-4DAA-BCDE-AED8F3775BA6}" type="parTrans" cxnId="{3DDCBBB1-E20D-4768-99EA-40FCF8DACE41}">
      <dgm:prSet/>
      <dgm:spPr/>
      <dgm:t>
        <a:bodyPr/>
        <a:lstStyle/>
        <a:p>
          <a:endParaRPr lang="hr-HR"/>
        </a:p>
      </dgm:t>
    </dgm:pt>
    <dgm:pt modelId="{5993FB31-2A22-4A20-80D7-23BDD290AB33}" type="sibTrans" cxnId="{3DDCBBB1-E20D-4768-99EA-40FCF8DACE41}">
      <dgm:prSet/>
      <dgm:spPr/>
      <dgm:t>
        <a:bodyPr/>
        <a:lstStyle/>
        <a:p>
          <a:endParaRPr lang="hr-HR"/>
        </a:p>
      </dgm:t>
    </dgm:pt>
    <dgm:pt modelId="{E6799375-E53F-49D9-8615-AF023A12F485}">
      <dgm:prSet/>
      <dgm:spPr/>
      <dgm:t>
        <a:bodyPr/>
        <a:lstStyle/>
        <a:p>
          <a:r>
            <a:rPr lang="hr-HR"/>
            <a:t>opće</a:t>
          </a:r>
        </a:p>
      </dgm:t>
    </dgm:pt>
    <dgm:pt modelId="{F2011059-E9CA-4E2E-B835-A346F4A18E4C}" type="parTrans" cxnId="{60857F77-D246-4166-B96F-4AAE744FD8D6}">
      <dgm:prSet/>
      <dgm:spPr/>
      <dgm:t>
        <a:bodyPr/>
        <a:lstStyle/>
        <a:p>
          <a:endParaRPr lang="hr-HR"/>
        </a:p>
      </dgm:t>
    </dgm:pt>
    <dgm:pt modelId="{BA224FD3-2BC6-47B0-A3A5-97FDAE6FF240}" type="sibTrans" cxnId="{60857F77-D246-4166-B96F-4AAE744FD8D6}">
      <dgm:prSet/>
      <dgm:spPr/>
      <dgm:t>
        <a:bodyPr/>
        <a:lstStyle/>
        <a:p>
          <a:endParaRPr lang="hr-HR"/>
        </a:p>
      </dgm:t>
    </dgm:pt>
    <dgm:pt modelId="{CBBED540-5A20-487F-8180-530FDE6BF103}">
      <dgm:prSet/>
      <dgm:spPr/>
      <dgm:t>
        <a:bodyPr/>
        <a:lstStyle/>
        <a:p>
          <a:r>
            <a:rPr lang="hr-HR"/>
            <a:t>jezične</a:t>
          </a:r>
        </a:p>
      </dgm:t>
    </dgm:pt>
    <dgm:pt modelId="{8C6B2B3B-EB9D-4C41-B4D3-48402B06AB6C}" type="parTrans" cxnId="{B18391EF-D023-439B-B6FA-2E7842143C19}">
      <dgm:prSet/>
      <dgm:spPr/>
      <dgm:t>
        <a:bodyPr/>
        <a:lstStyle/>
        <a:p>
          <a:endParaRPr lang="hr-HR"/>
        </a:p>
      </dgm:t>
    </dgm:pt>
    <dgm:pt modelId="{9F733324-0648-45B8-8AEF-82DC9160E87E}" type="sibTrans" cxnId="{B18391EF-D023-439B-B6FA-2E7842143C19}">
      <dgm:prSet/>
      <dgm:spPr/>
      <dgm:t>
        <a:bodyPr/>
        <a:lstStyle/>
        <a:p>
          <a:endParaRPr lang="hr-HR"/>
        </a:p>
      </dgm:t>
    </dgm:pt>
    <dgm:pt modelId="{45BAAF7B-716B-4565-B68F-CAEEF46978A1}">
      <dgm:prSet/>
      <dgm:spPr/>
      <dgm:t>
        <a:bodyPr/>
        <a:lstStyle/>
        <a:p>
          <a:r>
            <a:rPr lang="hr-HR"/>
            <a:t>klasične</a:t>
          </a:r>
        </a:p>
      </dgm:t>
    </dgm:pt>
    <dgm:pt modelId="{89E20023-DBE3-4FED-8B12-A7A3A6023AAB}" type="parTrans" cxnId="{5D01AB2A-5DAA-4855-8E04-8E75646AFC60}">
      <dgm:prSet/>
      <dgm:spPr/>
      <dgm:t>
        <a:bodyPr/>
        <a:lstStyle/>
        <a:p>
          <a:endParaRPr lang="hr-HR"/>
        </a:p>
      </dgm:t>
    </dgm:pt>
    <dgm:pt modelId="{628F1FE7-0E1E-4BCA-947A-F1FD9ABB6FA1}" type="sibTrans" cxnId="{5D01AB2A-5DAA-4855-8E04-8E75646AFC60}">
      <dgm:prSet/>
      <dgm:spPr/>
      <dgm:t>
        <a:bodyPr/>
        <a:lstStyle/>
        <a:p>
          <a:endParaRPr lang="hr-HR"/>
        </a:p>
      </dgm:t>
    </dgm:pt>
    <dgm:pt modelId="{DB35DFB5-9C00-4148-92B6-F0ECF6745DE0}">
      <dgm:prSet/>
      <dgm:spPr/>
      <dgm:t>
        <a:bodyPr/>
        <a:lstStyle/>
        <a:p>
          <a:r>
            <a:rPr lang="hr-HR"/>
            <a:t>prirodoslovno matematičke</a:t>
          </a:r>
        </a:p>
      </dgm:t>
    </dgm:pt>
    <dgm:pt modelId="{971F0EE7-54C9-480E-81F3-FAE3AF95E984}" type="parTrans" cxnId="{4773C22F-F7DE-4E6C-A7FD-BFB8243FD9D4}">
      <dgm:prSet/>
      <dgm:spPr/>
      <dgm:t>
        <a:bodyPr/>
        <a:lstStyle/>
        <a:p>
          <a:endParaRPr lang="hr-HR"/>
        </a:p>
      </dgm:t>
    </dgm:pt>
    <dgm:pt modelId="{F5CA95FD-331A-4427-969A-0500EE42D78B}" type="sibTrans" cxnId="{4773C22F-F7DE-4E6C-A7FD-BFB8243FD9D4}">
      <dgm:prSet/>
      <dgm:spPr/>
      <dgm:t>
        <a:bodyPr/>
        <a:lstStyle/>
        <a:p>
          <a:endParaRPr lang="hr-HR"/>
        </a:p>
      </dgm:t>
    </dgm:pt>
    <dgm:pt modelId="{02506AB9-181D-460C-ADA6-7DA517C508DB}">
      <dgm:prSet/>
      <dgm:spPr/>
      <dgm:t>
        <a:bodyPr/>
        <a:lstStyle/>
        <a:p>
          <a:r>
            <a:rPr lang="hr-HR"/>
            <a:t>prirodoslovne</a:t>
          </a:r>
        </a:p>
      </dgm:t>
    </dgm:pt>
    <dgm:pt modelId="{2CDD4355-947A-404C-8F14-46C23051D960}" type="parTrans" cxnId="{5E580E93-11F4-4105-98CB-7C24BDCCED7C}">
      <dgm:prSet/>
      <dgm:spPr/>
      <dgm:t>
        <a:bodyPr/>
        <a:lstStyle/>
        <a:p>
          <a:endParaRPr lang="hr-HR"/>
        </a:p>
      </dgm:t>
    </dgm:pt>
    <dgm:pt modelId="{9CA57654-FFAC-448E-A40C-E3E8FEC1594E}" type="sibTrans" cxnId="{5E580E93-11F4-4105-98CB-7C24BDCCED7C}">
      <dgm:prSet/>
      <dgm:spPr/>
      <dgm:t>
        <a:bodyPr/>
        <a:lstStyle/>
        <a:p>
          <a:endParaRPr lang="hr-HR"/>
        </a:p>
      </dgm:t>
    </dgm:pt>
    <dgm:pt modelId="{783CDBC5-8975-4894-8F8B-E7368C43F1D8}">
      <dgm:prSet/>
      <dgm:spPr/>
      <dgm:t>
        <a:bodyPr/>
        <a:lstStyle/>
        <a:p>
          <a:r>
            <a:rPr lang="hr-HR"/>
            <a:t>tehničke</a:t>
          </a:r>
        </a:p>
      </dgm:t>
    </dgm:pt>
    <dgm:pt modelId="{B8C26BDB-2674-4B43-818E-B884BB1FFE87}" type="parTrans" cxnId="{4FAE0BC0-3369-4CA8-BB37-9FAB828CC3E4}">
      <dgm:prSet/>
      <dgm:spPr/>
      <dgm:t>
        <a:bodyPr/>
        <a:lstStyle/>
        <a:p>
          <a:endParaRPr lang="hr-HR"/>
        </a:p>
      </dgm:t>
    </dgm:pt>
    <dgm:pt modelId="{1B63FBD3-8ECE-47F5-BE81-E95D53AF22D1}" type="sibTrans" cxnId="{4FAE0BC0-3369-4CA8-BB37-9FAB828CC3E4}">
      <dgm:prSet/>
      <dgm:spPr/>
      <dgm:t>
        <a:bodyPr/>
        <a:lstStyle/>
        <a:p>
          <a:endParaRPr lang="hr-HR"/>
        </a:p>
      </dgm:t>
    </dgm:pt>
    <dgm:pt modelId="{1FF5FF54-426D-46BF-ABC7-C2E06B328736}">
      <dgm:prSet/>
      <dgm:spPr/>
      <dgm:t>
        <a:bodyPr/>
        <a:lstStyle/>
        <a:p>
          <a:r>
            <a:rPr lang="hr-HR"/>
            <a:t>zdravstvene</a:t>
          </a:r>
        </a:p>
      </dgm:t>
    </dgm:pt>
    <dgm:pt modelId="{1B638C66-6A15-4FDA-8B71-AFDD4B92582F}" type="parTrans" cxnId="{F69A66E3-FC68-43DB-AAE0-BE51627BE78A}">
      <dgm:prSet/>
      <dgm:spPr/>
      <dgm:t>
        <a:bodyPr/>
        <a:lstStyle/>
        <a:p>
          <a:endParaRPr lang="hr-HR"/>
        </a:p>
      </dgm:t>
    </dgm:pt>
    <dgm:pt modelId="{D864A934-1CF4-4666-8924-FF4F3C15FED2}" type="sibTrans" cxnId="{F69A66E3-FC68-43DB-AAE0-BE51627BE78A}">
      <dgm:prSet/>
      <dgm:spPr/>
      <dgm:t>
        <a:bodyPr/>
        <a:lstStyle/>
        <a:p>
          <a:endParaRPr lang="hr-HR"/>
        </a:p>
      </dgm:t>
    </dgm:pt>
    <dgm:pt modelId="{028ADBEA-3E53-47AD-B339-606EB03228F9}">
      <dgm:prSet/>
      <dgm:spPr/>
      <dgm:t>
        <a:bodyPr/>
        <a:lstStyle/>
        <a:p>
          <a:r>
            <a:rPr lang="hr-HR"/>
            <a:t>gospodarske</a:t>
          </a:r>
        </a:p>
      </dgm:t>
    </dgm:pt>
    <dgm:pt modelId="{17EBA653-E99D-499F-BDBB-3A0F2AA27E13}" type="parTrans" cxnId="{083F10D9-94AB-4067-937D-B63FFDB31B41}">
      <dgm:prSet/>
      <dgm:spPr/>
      <dgm:t>
        <a:bodyPr/>
        <a:lstStyle/>
        <a:p>
          <a:endParaRPr lang="hr-HR"/>
        </a:p>
      </dgm:t>
    </dgm:pt>
    <dgm:pt modelId="{87B9AF86-2B72-458F-82BA-6B8BBC7DC64E}" type="sibTrans" cxnId="{083F10D9-94AB-4067-937D-B63FFDB31B41}">
      <dgm:prSet/>
      <dgm:spPr/>
      <dgm:t>
        <a:bodyPr/>
        <a:lstStyle/>
        <a:p>
          <a:endParaRPr lang="hr-HR"/>
        </a:p>
      </dgm:t>
    </dgm:pt>
    <dgm:pt modelId="{6024E384-A1DB-4AAC-ADC1-6A140D4712CD}">
      <dgm:prSet/>
      <dgm:spPr/>
      <dgm:t>
        <a:bodyPr/>
        <a:lstStyle/>
        <a:p>
          <a:r>
            <a:rPr lang="hr-HR"/>
            <a:t>poljoprivredne</a:t>
          </a:r>
        </a:p>
      </dgm:t>
    </dgm:pt>
    <dgm:pt modelId="{829FD047-AB6F-4167-BAF5-A210E3861FF8}" type="parTrans" cxnId="{EE994336-A926-4822-9ACF-F3A4FC4C4F31}">
      <dgm:prSet/>
      <dgm:spPr/>
      <dgm:t>
        <a:bodyPr/>
        <a:lstStyle/>
        <a:p>
          <a:endParaRPr lang="hr-HR"/>
        </a:p>
      </dgm:t>
    </dgm:pt>
    <dgm:pt modelId="{FBBA0551-0973-4848-99AA-1F1110118A09}" type="sibTrans" cxnId="{EE994336-A926-4822-9ACF-F3A4FC4C4F31}">
      <dgm:prSet/>
      <dgm:spPr/>
      <dgm:t>
        <a:bodyPr/>
        <a:lstStyle/>
        <a:p>
          <a:endParaRPr lang="hr-HR"/>
        </a:p>
      </dgm:t>
    </dgm:pt>
    <dgm:pt modelId="{0F724AED-0945-45CD-A1AB-E15D8137B5A5}">
      <dgm:prSet/>
      <dgm:spPr/>
      <dgm:t>
        <a:bodyPr/>
        <a:lstStyle/>
        <a:p>
          <a:r>
            <a:rPr lang="hr-HR"/>
            <a:t>ostale</a:t>
          </a:r>
        </a:p>
      </dgm:t>
    </dgm:pt>
    <dgm:pt modelId="{FB32FAAD-E3A5-4252-922B-A40B2768031D}" type="parTrans" cxnId="{1844A60B-EE7A-4FE6-A558-208F2FF8A486}">
      <dgm:prSet/>
      <dgm:spPr/>
      <dgm:t>
        <a:bodyPr/>
        <a:lstStyle/>
        <a:p>
          <a:endParaRPr lang="hr-HR"/>
        </a:p>
      </dgm:t>
    </dgm:pt>
    <dgm:pt modelId="{23D92E94-AFF8-4F25-A116-9AE133A58646}" type="sibTrans" cxnId="{1844A60B-EE7A-4FE6-A558-208F2FF8A486}">
      <dgm:prSet/>
      <dgm:spPr/>
      <dgm:t>
        <a:bodyPr/>
        <a:lstStyle/>
        <a:p>
          <a:endParaRPr lang="hr-HR"/>
        </a:p>
      </dgm:t>
    </dgm:pt>
    <dgm:pt modelId="{BAB1C6CC-C0B1-4908-A25B-39D67EDC95A1}">
      <dgm:prSet/>
      <dgm:spPr/>
      <dgm:t>
        <a:bodyPr/>
        <a:lstStyle/>
        <a:p>
          <a:r>
            <a:rPr lang="hr-HR"/>
            <a:t>obrtničke</a:t>
          </a:r>
        </a:p>
      </dgm:t>
    </dgm:pt>
    <dgm:pt modelId="{6C3BDF7A-9DA8-4BCA-9196-5868DBC4141A}" type="parTrans" cxnId="{76FEE914-AF54-49C9-83CC-D7D3DD6CE67E}">
      <dgm:prSet/>
      <dgm:spPr/>
      <dgm:t>
        <a:bodyPr/>
        <a:lstStyle/>
        <a:p>
          <a:endParaRPr lang="hr-HR"/>
        </a:p>
      </dgm:t>
    </dgm:pt>
    <dgm:pt modelId="{10B04536-071A-437B-B601-F318DA4E30B6}" type="sibTrans" cxnId="{76FEE914-AF54-49C9-83CC-D7D3DD6CE67E}">
      <dgm:prSet/>
      <dgm:spPr/>
      <dgm:t>
        <a:bodyPr/>
        <a:lstStyle/>
        <a:p>
          <a:endParaRPr lang="hr-HR"/>
        </a:p>
      </dgm:t>
    </dgm:pt>
    <dgm:pt modelId="{44FF7BC0-C97E-473F-9868-B490FB3CA39B}">
      <dgm:prSet/>
      <dgm:spPr/>
      <dgm:t>
        <a:bodyPr/>
        <a:lstStyle/>
        <a:p>
          <a:r>
            <a:rPr lang="hr-HR"/>
            <a:t>ostale</a:t>
          </a:r>
        </a:p>
      </dgm:t>
    </dgm:pt>
    <dgm:pt modelId="{5C31F2E5-A269-4853-AAEE-F5A67B5FA5DE}" type="parTrans" cxnId="{24765F69-07B8-44D0-AB38-9B1A0E783466}">
      <dgm:prSet/>
      <dgm:spPr/>
      <dgm:t>
        <a:bodyPr/>
        <a:lstStyle/>
        <a:p>
          <a:endParaRPr lang="hr-HR"/>
        </a:p>
      </dgm:t>
    </dgm:pt>
    <dgm:pt modelId="{FF236E9F-CC3E-414B-9454-C7B65B535429}" type="sibTrans" cxnId="{24765F69-07B8-44D0-AB38-9B1A0E783466}">
      <dgm:prSet/>
      <dgm:spPr/>
      <dgm:t>
        <a:bodyPr/>
        <a:lstStyle/>
        <a:p>
          <a:endParaRPr lang="hr-HR"/>
        </a:p>
      </dgm:t>
    </dgm:pt>
    <dgm:pt modelId="{EDAC35E0-A98B-440C-8B52-678BA3F77508}">
      <dgm:prSet/>
      <dgm:spPr/>
      <dgm:t>
        <a:bodyPr/>
        <a:lstStyle/>
        <a:p>
          <a:r>
            <a:rPr lang="hr-HR"/>
            <a:t>sportske</a:t>
          </a:r>
        </a:p>
      </dgm:t>
    </dgm:pt>
    <dgm:pt modelId="{E793F309-DA21-4721-AD44-8060C97CF81C}" type="parTrans" cxnId="{5BA259EB-893E-419D-AD56-628DDB41F773}">
      <dgm:prSet/>
      <dgm:spPr/>
      <dgm:t>
        <a:bodyPr/>
        <a:lstStyle/>
        <a:p>
          <a:endParaRPr lang="hr-HR"/>
        </a:p>
      </dgm:t>
    </dgm:pt>
    <dgm:pt modelId="{64425F73-4FC8-44F3-A81F-D204CE29019A}" type="sibTrans" cxnId="{5BA259EB-893E-419D-AD56-628DDB41F773}">
      <dgm:prSet/>
      <dgm:spPr/>
      <dgm:t>
        <a:bodyPr/>
        <a:lstStyle/>
        <a:p>
          <a:endParaRPr lang="hr-HR"/>
        </a:p>
      </dgm:t>
    </dgm:pt>
    <dgm:pt modelId="{9D8DCB73-65B3-42AE-BA75-5573760432EE}" type="pres">
      <dgm:prSet presAssocID="{99E6EB4D-8370-486E-815D-3E78E19F11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0D255502-6FEC-4E8A-A3F3-8D2EBEA96E2A}" type="pres">
      <dgm:prSet presAssocID="{1F3D251D-789B-46D9-BF8E-36823CD83275}" presName="hierRoot1" presStyleCnt="0">
        <dgm:presLayoutVars>
          <dgm:hierBranch val="init"/>
        </dgm:presLayoutVars>
      </dgm:prSet>
      <dgm:spPr/>
    </dgm:pt>
    <dgm:pt modelId="{90EFF2E6-2D6A-4E33-B725-978B00A8CFF8}" type="pres">
      <dgm:prSet presAssocID="{1F3D251D-789B-46D9-BF8E-36823CD83275}" presName="rootComposite1" presStyleCnt="0"/>
      <dgm:spPr/>
    </dgm:pt>
    <dgm:pt modelId="{0F876D2E-C7C4-4268-AE1C-45DC785A2874}" type="pres">
      <dgm:prSet presAssocID="{1F3D251D-789B-46D9-BF8E-36823CD8327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2993E01-7E02-4B9C-8700-CE70266145BE}" type="pres">
      <dgm:prSet presAssocID="{1F3D251D-789B-46D9-BF8E-36823CD83275}" presName="rootConnector1" presStyleLbl="node1" presStyleIdx="0" presStyleCnt="0"/>
      <dgm:spPr/>
      <dgm:t>
        <a:bodyPr/>
        <a:lstStyle/>
        <a:p>
          <a:endParaRPr lang="hr-HR"/>
        </a:p>
      </dgm:t>
    </dgm:pt>
    <dgm:pt modelId="{FF054FBD-F3D0-411D-A031-41A3BF897DB4}" type="pres">
      <dgm:prSet presAssocID="{1F3D251D-789B-46D9-BF8E-36823CD83275}" presName="hierChild2" presStyleCnt="0"/>
      <dgm:spPr/>
    </dgm:pt>
    <dgm:pt modelId="{E8FDB152-AD37-4C06-A4A0-477A920ADD0B}" type="pres">
      <dgm:prSet presAssocID="{1A5922AD-5272-4FB8-B125-384A8A5EA78F}" presName="Name37" presStyleLbl="parChTrans1D2" presStyleIdx="0" presStyleCnt="3"/>
      <dgm:spPr/>
      <dgm:t>
        <a:bodyPr/>
        <a:lstStyle/>
        <a:p>
          <a:endParaRPr lang="hr-HR"/>
        </a:p>
      </dgm:t>
    </dgm:pt>
    <dgm:pt modelId="{E3ED154C-7E27-4938-9981-05C4C96323B9}" type="pres">
      <dgm:prSet presAssocID="{7AD439C9-F20C-4803-8818-450E0E5E0BCC}" presName="hierRoot2" presStyleCnt="0">
        <dgm:presLayoutVars>
          <dgm:hierBranch val="init"/>
        </dgm:presLayoutVars>
      </dgm:prSet>
      <dgm:spPr/>
    </dgm:pt>
    <dgm:pt modelId="{F3B9CDA5-590A-4D2F-AA53-CAEF33CF7DBD}" type="pres">
      <dgm:prSet presAssocID="{7AD439C9-F20C-4803-8818-450E0E5E0BCC}" presName="rootComposite" presStyleCnt="0"/>
      <dgm:spPr/>
    </dgm:pt>
    <dgm:pt modelId="{10A79C7E-ED21-49B4-A7B4-12011D324F8F}" type="pres">
      <dgm:prSet presAssocID="{7AD439C9-F20C-4803-8818-450E0E5E0BC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767DFA4-280D-4BED-9FD4-A03241FF6990}" type="pres">
      <dgm:prSet presAssocID="{7AD439C9-F20C-4803-8818-450E0E5E0BCC}" presName="rootConnector" presStyleLbl="node2" presStyleIdx="0" presStyleCnt="3"/>
      <dgm:spPr/>
      <dgm:t>
        <a:bodyPr/>
        <a:lstStyle/>
        <a:p>
          <a:endParaRPr lang="hr-HR"/>
        </a:p>
      </dgm:t>
    </dgm:pt>
    <dgm:pt modelId="{DC6D5BD5-A8FB-4726-AA60-CCA3F3B45516}" type="pres">
      <dgm:prSet presAssocID="{7AD439C9-F20C-4803-8818-450E0E5E0BCC}" presName="hierChild4" presStyleCnt="0"/>
      <dgm:spPr/>
    </dgm:pt>
    <dgm:pt modelId="{396FDDD0-2852-4927-814A-1F747BDED839}" type="pres">
      <dgm:prSet presAssocID="{F2011059-E9CA-4E2E-B835-A346F4A18E4C}" presName="Name37" presStyleLbl="parChTrans1D3" presStyleIdx="0" presStyleCnt="12"/>
      <dgm:spPr/>
      <dgm:t>
        <a:bodyPr/>
        <a:lstStyle/>
        <a:p>
          <a:endParaRPr lang="hr-HR"/>
        </a:p>
      </dgm:t>
    </dgm:pt>
    <dgm:pt modelId="{DAE19332-620E-4A6A-ADE8-B9B2FB39A538}" type="pres">
      <dgm:prSet presAssocID="{E6799375-E53F-49D9-8615-AF023A12F485}" presName="hierRoot2" presStyleCnt="0">
        <dgm:presLayoutVars>
          <dgm:hierBranch val="init"/>
        </dgm:presLayoutVars>
      </dgm:prSet>
      <dgm:spPr/>
    </dgm:pt>
    <dgm:pt modelId="{B09A402B-8E15-4D7B-93BA-07AE4EE83A8C}" type="pres">
      <dgm:prSet presAssocID="{E6799375-E53F-49D9-8615-AF023A12F485}" presName="rootComposite" presStyleCnt="0"/>
      <dgm:spPr/>
    </dgm:pt>
    <dgm:pt modelId="{B4F320A0-B721-46F2-B886-7581B011A5F5}" type="pres">
      <dgm:prSet presAssocID="{E6799375-E53F-49D9-8615-AF023A12F485}" presName="rootText" presStyleLbl="node3" presStyleIdx="0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DDC2A87-23EB-4829-8534-930A3F3BC3DA}" type="pres">
      <dgm:prSet presAssocID="{E6799375-E53F-49D9-8615-AF023A12F485}" presName="rootConnector" presStyleLbl="node3" presStyleIdx="0" presStyleCnt="12"/>
      <dgm:spPr/>
      <dgm:t>
        <a:bodyPr/>
        <a:lstStyle/>
        <a:p>
          <a:endParaRPr lang="hr-HR"/>
        </a:p>
      </dgm:t>
    </dgm:pt>
    <dgm:pt modelId="{1A779CCD-E2E6-45DF-923A-7FA458877BBF}" type="pres">
      <dgm:prSet presAssocID="{E6799375-E53F-49D9-8615-AF023A12F485}" presName="hierChild4" presStyleCnt="0"/>
      <dgm:spPr/>
    </dgm:pt>
    <dgm:pt modelId="{16DE8403-8841-4FD2-A493-24EC6EE51E2E}" type="pres">
      <dgm:prSet presAssocID="{E6799375-E53F-49D9-8615-AF023A12F485}" presName="hierChild5" presStyleCnt="0"/>
      <dgm:spPr/>
    </dgm:pt>
    <dgm:pt modelId="{00DC8418-2454-4C4E-A1BB-1DB4F8CF7637}" type="pres">
      <dgm:prSet presAssocID="{8C6B2B3B-EB9D-4C41-B4D3-48402B06AB6C}" presName="Name37" presStyleLbl="parChTrans1D3" presStyleIdx="1" presStyleCnt="12"/>
      <dgm:spPr/>
      <dgm:t>
        <a:bodyPr/>
        <a:lstStyle/>
        <a:p>
          <a:endParaRPr lang="hr-HR"/>
        </a:p>
      </dgm:t>
    </dgm:pt>
    <dgm:pt modelId="{4DA0C8B7-1E25-4B0F-975B-6C5C5C871307}" type="pres">
      <dgm:prSet presAssocID="{CBBED540-5A20-487F-8180-530FDE6BF103}" presName="hierRoot2" presStyleCnt="0">
        <dgm:presLayoutVars>
          <dgm:hierBranch val="init"/>
        </dgm:presLayoutVars>
      </dgm:prSet>
      <dgm:spPr/>
    </dgm:pt>
    <dgm:pt modelId="{82F626A1-0773-4C3A-ACCD-035C4D7401A6}" type="pres">
      <dgm:prSet presAssocID="{CBBED540-5A20-487F-8180-530FDE6BF103}" presName="rootComposite" presStyleCnt="0"/>
      <dgm:spPr/>
    </dgm:pt>
    <dgm:pt modelId="{6CCE12A0-9FD0-4429-9D8E-D7B2A1AC7D05}" type="pres">
      <dgm:prSet presAssocID="{CBBED540-5A20-487F-8180-530FDE6BF103}" presName="rootText" presStyleLbl="node3" presStyleIdx="1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385919F-86D2-4188-A35A-369C306C5437}" type="pres">
      <dgm:prSet presAssocID="{CBBED540-5A20-487F-8180-530FDE6BF103}" presName="rootConnector" presStyleLbl="node3" presStyleIdx="1" presStyleCnt="12"/>
      <dgm:spPr/>
      <dgm:t>
        <a:bodyPr/>
        <a:lstStyle/>
        <a:p>
          <a:endParaRPr lang="hr-HR"/>
        </a:p>
      </dgm:t>
    </dgm:pt>
    <dgm:pt modelId="{E9A3AA9E-3E43-421D-B2F7-CD45E3A17332}" type="pres">
      <dgm:prSet presAssocID="{CBBED540-5A20-487F-8180-530FDE6BF103}" presName="hierChild4" presStyleCnt="0"/>
      <dgm:spPr/>
    </dgm:pt>
    <dgm:pt modelId="{C9CE5856-25BE-407D-81B5-6EF7BA76335D}" type="pres">
      <dgm:prSet presAssocID="{CBBED540-5A20-487F-8180-530FDE6BF103}" presName="hierChild5" presStyleCnt="0"/>
      <dgm:spPr/>
    </dgm:pt>
    <dgm:pt modelId="{7B7297EB-0AE8-4232-828D-A1F59660058B}" type="pres">
      <dgm:prSet presAssocID="{89E20023-DBE3-4FED-8B12-A7A3A6023AAB}" presName="Name37" presStyleLbl="parChTrans1D3" presStyleIdx="2" presStyleCnt="12"/>
      <dgm:spPr/>
      <dgm:t>
        <a:bodyPr/>
        <a:lstStyle/>
        <a:p>
          <a:endParaRPr lang="hr-HR"/>
        </a:p>
      </dgm:t>
    </dgm:pt>
    <dgm:pt modelId="{1E13E49C-7EED-4071-8E22-E148468896B8}" type="pres">
      <dgm:prSet presAssocID="{45BAAF7B-716B-4565-B68F-CAEEF46978A1}" presName="hierRoot2" presStyleCnt="0">
        <dgm:presLayoutVars>
          <dgm:hierBranch val="init"/>
        </dgm:presLayoutVars>
      </dgm:prSet>
      <dgm:spPr/>
    </dgm:pt>
    <dgm:pt modelId="{5DDB0AF2-FA55-493B-A7D1-7E2BC3FE4985}" type="pres">
      <dgm:prSet presAssocID="{45BAAF7B-716B-4565-B68F-CAEEF46978A1}" presName="rootComposite" presStyleCnt="0"/>
      <dgm:spPr/>
    </dgm:pt>
    <dgm:pt modelId="{FE4A436D-5E6C-433B-B9D1-36B458736D28}" type="pres">
      <dgm:prSet presAssocID="{45BAAF7B-716B-4565-B68F-CAEEF46978A1}" presName="rootText" presStyleLbl="node3" presStyleIdx="2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FEA1C8A-8F96-406D-8F99-C343E440363A}" type="pres">
      <dgm:prSet presAssocID="{45BAAF7B-716B-4565-B68F-CAEEF46978A1}" presName="rootConnector" presStyleLbl="node3" presStyleIdx="2" presStyleCnt="12"/>
      <dgm:spPr/>
      <dgm:t>
        <a:bodyPr/>
        <a:lstStyle/>
        <a:p>
          <a:endParaRPr lang="hr-HR"/>
        </a:p>
      </dgm:t>
    </dgm:pt>
    <dgm:pt modelId="{EC3CC431-FBAE-4D2B-97B7-FBF0E10B7BDE}" type="pres">
      <dgm:prSet presAssocID="{45BAAF7B-716B-4565-B68F-CAEEF46978A1}" presName="hierChild4" presStyleCnt="0"/>
      <dgm:spPr/>
    </dgm:pt>
    <dgm:pt modelId="{13EBE120-0838-4DF0-A533-DEC5AAE279AA}" type="pres">
      <dgm:prSet presAssocID="{45BAAF7B-716B-4565-B68F-CAEEF46978A1}" presName="hierChild5" presStyleCnt="0"/>
      <dgm:spPr/>
    </dgm:pt>
    <dgm:pt modelId="{7A0B6E01-BC34-4005-B5A5-9A22EC854CAC}" type="pres">
      <dgm:prSet presAssocID="{971F0EE7-54C9-480E-81F3-FAE3AF95E984}" presName="Name37" presStyleLbl="parChTrans1D3" presStyleIdx="3" presStyleCnt="12"/>
      <dgm:spPr/>
      <dgm:t>
        <a:bodyPr/>
        <a:lstStyle/>
        <a:p>
          <a:endParaRPr lang="hr-HR"/>
        </a:p>
      </dgm:t>
    </dgm:pt>
    <dgm:pt modelId="{D6E03D55-B1B6-4D95-9176-504E792FC7F3}" type="pres">
      <dgm:prSet presAssocID="{DB35DFB5-9C00-4148-92B6-F0ECF6745DE0}" presName="hierRoot2" presStyleCnt="0">
        <dgm:presLayoutVars>
          <dgm:hierBranch val="init"/>
        </dgm:presLayoutVars>
      </dgm:prSet>
      <dgm:spPr/>
    </dgm:pt>
    <dgm:pt modelId="{9A8EEFD5-8B58-44D3-B353-4C4998203BDE}" type="pres">
      <dgm:prSet presAssocID="{DB35DFB5-9C00-4148-92B6-F0ECF6745DE0}" presName="rootComposite" presStyleCnt="0"/>
      <dgm:spPr/>
    </dgm:pt>
    <dgm:pt modelId="{D61651F0-D946-4C21-8538-D04C19D277A1}" type="pres">
      <dgm:prSet presAssocID="{DB35DFB5-9C00-4148-92B6-F0ECF6745DE0}" presName="rootText" presStyleLbl="node3" presStyleIdx="3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1DE3C5C-8486-4EE0-A97C-F8B72A5501A3}" type="pres">
      <dgm:prSet presAssocID="{DB35DFB5-9C00-4148-92B6-F0ECF6745DE0}" presName="rootConnector" presStyleLbl="node3" presStyleIdx="3" presStyleCnt="12"/>
      <dgm:spPr/>
      <dgm:t>
        <a:bodyPr/>
        <a:lstStyle/>
        <a:p>
          <a:endParaRPr lang="hr-HR"/>
        </a:p>
      </dgm:t>
    </dgm:pt>
    <dgm:pt modelId="{0BD942E7-D604-4386-A384-EEA922B34C6E}" type="pres">
      <dgm:prSet presAssocID="{DB35DFB5-9C00-4148-92B6-F0ECF6745DE0}" presName="hierChild4" presStyleCnt="0"/>
      <dgm:spPr/>
    </dgm:pt>
    <dgm:pt modelId="{F2C8905F-6D02-4DB8-9154-F9C8AE195DE1}" type="pres">
      <dgm:prSet presAssocID="{DB35DFB5-9C00-4148-92B6-F0ECF6745DE0}" presName="hierChild5" presStyleCnt="0"/>
      <dgm:spPr/>
    </dgm:pt>
    <dgm:pt modelId="{B36373D5-1858-48BC-98B6-AB69E9EC6383}" type="pres">
      <dgm:prSet presAssocID="{2CDD4355-947A-404C-8F14-46C23051D960}" presName="Name37" presStyleLbl="parChTrans1D3" presStyleIdx="4" presStyleCnt="12"/>
      <dgm:spPr/>
      <dgm:t>
        <a:bodyPr/>
        <a:lstStyle/>
        <a:p>
          <a:endParaRPr lang="hr-HR"/>
        </a:p>
      </dgm:t>
    </dgm:pt>
    <dgm:pt modelId="{9AF73FD4-7004-4F29-8285-F69587596901}" type="pres">
      <dgm:prSet presAssocID="{02506AB9-181D-460C-ADA6-7DA517C508DB}" presName="hierRoot2" presStyleCnt="0">
        <dgm:presLayoutVars>
          <dgm:hierBranch val="init"/>
        </dgm:presLayoutVars>
      </dgm:prSet>
      <dgm:spPr/>
    </dgm:pt>
    <dgm:pt modelId="{E7A9D57A-5A86-4A44-AB22-59038626FF9C}" type="pres">
      <dgm:prSet presAssocID="{02506AB9-181D-460C-ADA6-7DA517C508DB}" presName="rootComposite" presStyleCnt="0"/>
      <dgm:spPr/>
    </dgm:pt>
    <dgm:pt modelId="{8B75851C-A260-4964-B993-1063BF5CEA53}" type="pres">
      <dgm:prSet presAssocID="{02506AB9-181D-460C-ADA6-7DA517C508DB}" presName="rootText" presStyleLbl="node3" presStyleIdx="4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589BF5A-3D53-4E12-9FE4-DC73FBFE1D1B}" type="pres">
      <dgm:prSet presAssocID="{02506AB9-181D-460C-ADA6-7DA517C508DB}" presName="rootConnector" presStyleLbl="node3" presStyleIdx="4" presStyleCnt="12"/>
      <dgm:spPr/>
      <dgm:t>
        <a:bodyPr/>
        <a:lstStyle/>
        <a:p>
          <a:endParaRPr lang="hr-HR"/>
        </a:p>
      </dgm:t>
    </dgm:pt>
    <dgm:pt modelId="{8D9106F7-1A1D-4A65-A60F-F494881314C9}" type="pres">
      <dgm:prSet presAssocID="{02506AB9-181D-460C-ADA6-7DA517C508DB}" presName="hierChild4" presStyleCnt="0"/>
      <dgm:spPr/>
    </dgm:pt>
    <dgm:pt modelId="{416B5E83-F929-4570-A025-C14636336439}" type="pres">
      <dgm:prSet presAssocID="{02506AB9-181D-460C-ADA6-7DA517C508DB}" presName="hierChild5" presStyleCnt="0"/>
      <dgm:spPr/>
    </dgm:pt>
    <dgm:pt modelId="{14308A4C-4022-4CDD-B388-B41902096142}" type="pres">
      <dgm:prSet presAssocID="{E793F309-DA21-4721-AD44-8060C97CF81C}" presName="Name37" presStyleLbl="parChTrans1D3" presStyleIdx="5" presStyleCnt="12"/>
      <dgm:spPr/>
      <dgm:t>
        <a:bodyPr/>
        <a:lstStyle/>
        <a:p>
          <a:endParaRPr lang="hr-HR"/>
        </a:p>
      </dgm:t>
    </dgm:pt>
    <dgm:pt modelId="{FFEA08AB-FBC2-40C0-A89F-267BF5322CAA}" type="pres">
      <dgm:prSet presAssocID="{EDAC35E0-A98B-440C-8B52-678BA3F77508}" presName="hierRoot2" presStyleCnt="0">
        <dgm:presLayoutVars>
          <dgm:hierBranch val="init"/>
        </dgm:presLayoutVars>
      </dgm:prSet>
      <dgm:spPr/>
    </dgm:pt>
    <dgm:pt modelId="{68B0C4C7-EA8F-4063-AEB0-9C449A3074FA}" type="pres">
      <dgm:prSet presAssocID="{EDAC35E0-A98B-440C-8B52-678BA3F77508}" presName="rootComposite" presStyleCnt="0"/>
      <dgm:spPr/>
    </dgm:pt>
    <dgm:pt modelId="{D5A1E23F-0576-4EB7-A070-3D26851B65BE}" type="pres">
      <dgm:prSet presAssocID="{EDAC35E0-A98B-440C-8B52-678BA3F77508}" presName="rootText" presStyleLbl="node3" presStyleIdx="5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D099543-3B6D-471A-BAF5-A11C72239802}" type="pres">
      <dgm:prSet presAssocID="{EDAC35E0-A98B-440C-8B52-678BA3F77508}" presName="rootConnector" presStyleLbl="node3" presStyleIdx="5" presStyleCnt="12"/>
      <dgm:spPr/>
      <dgm:t>
        <a:bodyPr/>
        <a:lstStyle/>
        <a:p>
          <a:endParaRPr lang="hr-HR"/>
        </a:p>
      </dgm:t>
    </dgm:pt>
    <dgm:pt modelId="{F02D9231-03F5-4556-9E5F-E397BDD5F415}" type="pres">
      <dgm:prSet presAssocID="{EDAC35E0-A98B-440C-8B52-678BA3F77508}" presName="hierChild4" presStyleCnt="0"/>
      <dgm:spPr/>
    </dgm:pt>
    <dgm:pt modelId="{38D46E95-F167-4A31-9989-B50C96F89362}" type="pres">
      <dgm:prSet presAssocID="{EDAC35E0-A98B-440C-8B52-678BA3F77508}" presName="hierChild5" presStyleCnt="0"/>
      <dgm:spPr/>
    </dgm:pt>
    <dgm:pt modelId="{DA06A102-1EE6-452E-A912-8EB5FEA23EAA}" type="pres">
      <dgm:prSet presAssocID="{7AD439C9-F20C-4803-8818-450E0E5E0BCC}" presName="hierChild5" presStyleCnt="0"/>
      <dgm:spPr/>
    </dgm:pt>
    <dgm:pt modelId="{CED8104D-E9C6-4D29-B38D-B1E686C8B112}" type="pres">
      <dgm:prSet presAssocID="{3102E102-2286-4891-85C6-298C7C857231}" presName="Name37" presStyleLbl="parChTrans1D2" presStyleIdx="1" presStyleCnt="3"/>
      <dgm:spPr/>
      <dgm:t>
        <a:bodyPr/>
        <a:lstStyle/>
        <a:p>
          <a:endParaRPr lang="hr-HR"/>
        </a:p>
      </dgm:t>
    </dgm:pt>
    <dgm:pt modelId="{BED753D9-1113-4B8E-8147-8AE34CCDFF1D}" type="pres">
      <dgm:prSet presAssocID="{6F8790B2-AFA3-4E24-8AAF-63F57902DFB4}" presName="hierRoot2" presStyleCnt="0">
        <dgm:presLayoutVars>
          <dgm:hierBranch val="init"/>
        </dgm:presLayoutVars>
      </dgm:prSet>
      <dgm:spPr/>
    </dgm:pt>
    <dgm:pt modelId="{69DD124C-BBA5-4276-B2D8-9F2C9D45F0BA}" type="pres">
      <dgm:prSet presAssocID="{6F8790B2-AFA3-4E24-8AAF-63F57902DFB4}" presName="rootComposite" presStyleCnt="0"/>
      <dgm:spPr/>
    </dgm:pt>
    <dgm:pt modelId="{1CDB77BE-BA89-4F47-A5ED-5E63AEAE5422}" type="pres">
      <dgm:prSet presAssocID="{6F8790B2-AFA3-4E24-8AAF-63F57902DFB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7D0F27E-A3C5-483B-8A09-0D7992048369}" type="pres">
      <dgm:prSet presAssocID="{6F8790B2-AFA3-4E24-8AAF-63F57902DFB4}" presName="rootConnector" presStyleLbl="node2" presStyleIdx="1" presStyleCnt="3"/>
      <dgm:spPr/>
      <dgm:t>
        <a:bodyPr/>
        <a:lstStyle/>
        <a:p>
          <a:endParaRPr lang="hr-HR"/>
        </a:p>
      </dgm:t>
    </dgm:pt>
    <dgm:pt modelId="{2584C71D-3730-4D9B-9D34-9239A7F3E4F5}" type="pres">
      <dgm:prSet presAssocID="{6F8790B2-AFA3-4E24-8AAF-63F57902DFB4}" presName="hierChild4" presStyleCnt="0"/>
      <dgm:spPr/>
    </dgm:pt>
    <dgm:pt modelId="{7246A44D-5B7A-4338-B6E3-0E3A3DE7E182}" type="pres">
      <dgm:prSet presAssocID="{5FC82C9A-DAFF-4B46-8E69-198B7A98F34B}" presName="Name37" presStyleLbl="parChTrans1D3" presStyleIdx="6" presStyleCnt="12"/>
      <dgm:spPr/>
      <dgm:t>
        <a:bodyPr/>
        <a:lstStyle/>
        <a:p>
          <a:endParaRPr lang="hr-HR"/>
        </a:p>
      </dgm:t>
    </dgm:pt>
    <dgm:pt modelId="{160EE88E-0AFC-491C-B285-F1D798A7BE59}" type="pres">
      <dgm:prSet presAssocID="{79F2DAA6-E1A0-4E4E-9119-B6BAA8BAD35B}" presName="hierRoot2" presStyleCnt="0">
        <dgm:presLayoutVars>
          <dgm:hierBranch val="init"/>
        </dgm:presLayoutVars>
      </dgm:prSet>
      <dgm:spPr/>
    </dgm:pt>
    <dgm:pt modelId="{012B5C5B-85A4-4882-BD98-AB23D6CE8628}" type="pres">
      <dgm:prSet presAssocID="{79F2DAA6-E1A0-4E4E-9119-B6BAA8BAD35B}" presName="rootComposite" presStyleCnt="0"/>
      <dgm:spPr/>
    </dgm:pt>
    <dgm:pt modelId="{6B54421E-79EF-4B9D-96C0-33A4BB7EEF72}" type="pres">
      <dgm:prSet presAssocID="{79F2DAA6-E1A0-4E4E-9119-B6BAA8BAD35B}" presName="rootText" presStyleLbl="node3" presStyleIdx="6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BE25E10-4643-4F90-A413-A40B28A6F861}" type="pres">
      <dgm:prSet presAssocID="{79F2DAA6-E1A0-4E4E-9119-B6BAA8BAD35B}" presName="rootConnector" presStyleLbl="node3" presStyleIdx="6" presStyleCnt="12"/>
      <dgm:spPr/>
      <dgm:t>
        <a:bodyPr/>
        <a:lstStyle/>
        <a:p>
          <a:endParaRPr lang="hr-HR"/>
        </a:p>
      </dgm:t>
    </dgm:pt>
    <dgm:pt modelId="{7E269DCE-76ED-4251-975B-C7CD72A61AD0}" type="pres">
      <dgm:prSet presAssocID="{79F2DAA6-E1A0-4E4E-9119-B6BAA8BAD35B}" presName="hierChild4" presStyleCnt="0"/>
      <dgm:spPr/>
    </dgm:pt>
    <dgm:pt modelId="{A73A1FBF-2981-486C-9726-EAA2586C419F}" type="pres">
      <dgm:prSet presAssocID="{5ABE640E-6227-40E9-9FFE-65E6B6B380D3}" presName="Name37" presStyleLbl="parChTrans1D4" presStyleIdx="0" presStyleCnt="9"/>
      <dgm:spPr/>
      <dgm:t>
        <a:bodyPr/>
        <a:lstStyle/>
        <a:p>
          <a:endParaRPr lang="hr-HR"/>
        </a:p>
      </dgm:t>
    </dgm:pt>
    <dgm:pt modelId="{A02645A4-4913-4D72-A46C-20C8CCF9B02D}" type="pres">
      <dgm:prSet presAssocID="{AFE9D0BA-C7B7-4D76-A79C-137F015BF989}" presName="hierRoot2" presStyleCnt="0">
        <dgm:presLayoutVars>
          <dgm:hierBranch val="init"/>
        </dgm:presLayoutVars>
      </dgm:prSet>
      <dgm:spPr/>
    </dgm:pt>
    <dgm:pt modelId="{86061D48-74A6-4686-AC65-2E56F431DCFB}" type="pres">
      <dgm:prSet presAssocID="{AFE9D0BA-C7B7-4D76-A79C-137F015BF989}" presName="rootComposite" presStyleCnt="0"/>
      <dgm:spPr/>
    </dgm:pt>
    <dgm:pt modelId="{E2299C4A-AE55-4194-B41B-B4ED66A9B238}" type="pres">
      <dgm:prSet presAssocID="{AFE9D0BA-C7B7-4D76-A79C-137F015BF989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D4C013A-9973-4F50-8A98-A2416C27BF34}" type="pres">
      <dgm:prSet presAssocID="{AFE9D0BA-C7B7-4D76-A79C-137F015BF989}" presName="rootConnector" presStyleLbl="node4" presStyleIdx="0" presStyleCnt="9"/>
      <dgm:spPr/>
      <dgm:t>
        <a:bodyPr/>
        <a:lstStyle/>
        <a:p>
          <a:endParaRPr lang="hr-HR"/>
        </a:p>
      </dgm:t>
    </dgm:pt>
    <dgm:pt modelId="{F5CA8220-8544-46D1-85E5-4DD1AE24A02B}" type="pres">
      <dgm:prSet presAssocID="{AFE9D0BA-C7B7-4D76-A79C-137F015BF989}" presName="hierChild4" presStyleCnt="0"/>
      <dgm:spPr/>
    </dgm:pt>
    <dgm:pt modelId="{D666574F-95E8-4AC2-A279-D41FC41ED74D}" type="pres">
      <dgm:prSet presAssocID="{AFE9D0BA-C7B7-4D76-A79C-137F015BF989}" presName="hierChild5" presStyleCnt="0"/>
      <dgm:spPr/>
    </dgm:pt>
    <dgm:pt modelId="{B5AECDD5-7FED-4D9B-B4E6-02511809FB99}" type="pres">
      <dgm:prSet presAssocID="{79F2DAA6-E1A0-4E4E-9119-B6BAA8BAD35B}" presName="hierChild5" presStyleCnt="0"/>
      <dgm:spPr/>
    </dgm:pt>
    <dgm:pt modelId="{E99166F5-BA0A-4687-9F45-341F63C62AC3}" type="pres">
      <dgm:prSet presAssocID="{693D1BC1-AB3C-4271-B3A2-ED72CAD43B5E}" presName="Name37" presStyleLbl="parChTrans1D3" presStyleIdx="7" presStyleCnt="12"/>
      <dgm:spPr/>
      <dgm:t>
        <a:bodyPr/>
        <a:lstStyle/>
        <a:p>
          <a:endParaRPr lang="hr-HR"/>
        </a:p>
      </dgm:t>
    </dgm:pt>
    <dgm:pt modelId="{89CACAD9-9A57-4789-A17E-783F97A4C683}" type="pres">
      <dgm:prSet presAssocID="{86F7D613-E67C-4DC2-88A0-D568693B267C}" presName="hierRoot2" presStyleCnt="0">
        <dgm:presLayoutVars>
          <dgm:hierBranch val="init"/>
        </dgm:presLayoutVars>
      </dgm:prSet>
      <dgm:spPr/>
    </dgm:pt>
    <dgm:pt modelId="{FA0E1C41-E5C7-4F44-A600-F6ABFBF096F0}" type="pres">
      <dgm:prSet presAssocID="{86F7D613-E67C-4DC2-88A0-D568693B267C}" presName="rootComposite" presStyleCnt="0"/>
      <dgm:spPr/>
    </dgm:pt>
    <dgm:pt modelId="{995C7E49-C3CD-4692-9D7B-C53BEABD73D9}" type="pres">
      <dgm:prSet presAssocID="{86F7D613-E67C-4DC2-88A0-D568693B267C}" presName="rootText" presStyleLbl="node3" presStyleIdx="7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8E0EA27-BF90-4569-9E22-1B2DB28418FF}" type="pres">
      <dgm:prSet presAssocID="{86F7D613-E67C-4DC2-88A0-D568693B267C}" presName="rootConnector" presStyleLbl="node3" presStyleIdx="7" presStyleCnt="12"/>
      <dgm:spPr/>
      <dgm:t>
        <a:bodyPr/>
        <a:lstStyle/>
        <a:p>
          <a:endParaRPr lang="hr-HR"/>
        </a:p>
      </dgm:t>
    </dgm:pt>
    <dgm:pt modelId="{5FD40217-9D2F-4028-BCBE-0EF117DCD95F}" type="pres">
      <dgm:prSet presAssocID="{86F7D613-E67C-4DC2-88A0-D568693B267C}" presName="hierChild4" presStyleCnt="0"/>
      <dgm:spPr/>
    </dgm:pt>
    <dgm:pt modelId="{D8FB7DD4-A89C-48F1-A33A-327C02CF17E5}" type="pres">
      <dgm:prSet presAssocID="{B8C26BDB-2674-4B43-818E-B884BB1FFE87}" presName="Name37" presStyleLbl="parChTrans1D4" presStyleIdx="1" presStyleCnt="9"/>
      <dgm:spPr/>
      <dgm:t>
        <a:bodyPr/>
        <a:lstStyle/>
        <a:p>
          <a:endParaRPr lang="hr-HR"/>
        </a:p>
      </dgm:t>
    </dgm:pt>
    <dgm:pt modelId="{FAAB0A7F-779D-4FFD-A1AD-9433F9A896D6}" type="pres">
      <dgm:prSet presAssocID="{783CDBC5-8975-4894-8F8B-E7368C43F1D8}" presName="hierRoot2" presStyleCnt="0">
        <dgm:presLayoutVars>
          <dgm:hierBranch val="init"/>
        </dgm:presLayoutVars>
      </dgm:prSet>
      <dgm:spPr/>
    </dgm:pt>
    <dgm:pt modelId="{FB4FE3D0-349D-49AD-BF77-9EA7D0CC6C38}" type="pres">
      <dgm:prSet presAssocID="{783CDBC5-8975-4894-8F8B-E7368C43F1D8}" presName="rootComposite" presStyleCnt="0"/>
      <dgm:spPr/>
    </dgm:pt>
    <dgm:pt modelId="{1DCB4321-1B48-47DC-BFC3-DD19EEF2582A}" type="pres">
      <dgm:prSet presAssocID="{783CDBC5-8975-4894-8F8B-E7368C43F1D8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2973100-857A-483C-B746-CD3B945A3EC4}" type="pres">
      <dgm:prSet presAssocID="{783CDBC5-8975-4894-8F8B-E7368C43F1D8}" presName="rootConnector" presStyleLbl="node4" presStyleIdx="1" presStyleCnt="9"/>
      <dgm:spPr/>
      <dgm:t>
        <a:bodyPr/>
        <a:lstStyle/>
        <a:p>
          <a:endParaRPr lang="hr-HR"/>
        </a:p>
      </dgm:t>
    </dgm:pt>
    <dgm:pt modelId="{5B8EF83C-3957-46D4-B5F0-557C322D198F}" type="pres">
      <dgm:prSet presAssocID="{783CDBC5-8975-4894-8F8B-E7368C43F1D8}" presName="hierChild4" presStyleCnt="0"/>
      <dgm:spPr/>
    </dgm:pt>
    <dgm:pt modelId="{E7D4DDED-03DD-4890-BEBA-2E32623ED466}" type="pres">
      <dgm:prSet presAssocID="{783CDBC5-8975-4894-8F8B-E7368C43F1D8}" presName="hierChild5" presStyleCnt="0"/>
      <dgm:spPr/>
    </dgm:pt>
    <dgm:pt modelId="{2DD204A5-D582-45FB-862D-A9CF2A8F6219}" type="pres">
      <dgm:prSet presAssocID="{1B638C66-6A15-4FDA-8B71-AFDD4B92582F}" presName="Name37" presStyleLbl="parChTrans1D4" presStyleIdx="2" presStyleCnt="9"/>
      <dgm:spPr/>
      <dgm:t>
        <a:bodyPr/>
        <a:lstStyle/>
        <a:p>
          <a:endParaRPr lang="hr-HR"/>
        </a:p>
      </dgm:t>
    </dgm:pt>
    <dgm:pt modelId="{10D69FE3-FFFF-415C-9DBE-F45D5CEDF1A1}" type="pres">
      <dgm:prSet presAssocID="{1FF5FF54-426D-46BF-ABC7-C2E06B328736}" presName="hierRoot2" presStyleCnt="0">
        <dgm:presLayoutVars>
          <dgm:hierBranch val="init"/>
        </dgm:presLayoutVars>
      </dgm:prSet>
      <dgm:spPr/>
    </dgm:pt>
    <dgm:pt modelId="{EA72ECC7-6CBE-47F4-8A2D-7E67DD451B88}" type="pres">
      <dgm:prSet presAssocID="{1FF5FF54-426D-46BF-ABC7-C2E06B328736}" presName="rootComposite" presStyleCnt="0"/>
      <dgm:spPr/>
    </dgm:pt>
    <dgm:pt modelId="{300E1F50-0C2B-43FF-BF5F-6576E0962C50}" type="pres">
      <dgm:prSet presAssocID="{1FF5FF54-426D-46BF-ABC7-C2E06B328736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BB7EE55-2C49-449B-8F04-D6FE410DE721}" type="pres">
      <dgm:prSet presAssocID="{1FF5FF54-426D-46BF-ABC7-C2E06B328736}" presName="rootConnector" presStyleLbl="node4" presStyleIdx="2" presStyleCnt="9"/>
      <dgm:spPr/>
      <dgm:t>
        <a:bodyPr/>
        <a:lstStyle/>
        <a:p>
          <a:endParaRPr lang="hr-HR"/>
        </a:p>
      </dgm:t>
    </dgm:pt>
    <dgm:pt modelId="{6366C0AA-1354-4F1A-9536-FACC24F9DE7E}" type="pres">
      <dgm:prSet presAssocID="{1FF5FF54-426D-46BF-ABC7-C2E06B328736}" presName="hierChild4" presStyleCnt="0"/>
      <dgm:spPr/>
    </dgm:pt>
    <dgm:pt modelId="{E1C7E7CD-DA76-4666-950E-5C82B671545B}" type="pres">
      <dgm:prSet presAssocID="{1FF5FF54-426D-46BF-ABC7-C2E06B328736}" presName="hierChild5" presStyleCnt="0"/>
      <dgm:spPr/>
    </dgm:pt>
    <dgm:pt modelId="{B1DA8238-BFED-4620-9431-FBD406C99302}" type="pres">
      <dgm:prSet presAssocID="{17EBA653-E99D-499F-BDBB-3A0F2AA27E13}" presName="Name37" presStyleLbl="parChTrans1D4" presStyleIdx="3" presStyleCnt="9"/>
      <dgm:spPr/>
      <dgm:t>
        <a:bodyPr/>
        <a:lstStyle/>
        <a:p>
          <a:endParaRPr lang="hr-HR"/>
        </a:p>
      </dgm:t>
    </dgm:pt>
    <dgm:pt modelId="{0DDABA01-8B7F-4D39-9AC8-1DE7B237ED84}" type="pres">
      <dgm:prSet presAssocID="{028ADBEA-3E53-47AD-B339-606EB03228F9}" presName="hierRoot2" presStyleCnt="0">
        <dgm:presLayoutVars>
          <dgm:hierBranch val="init"/>
        </dgm:presLayoutVars>
      </dgm:prSet>
      <dgm:spPr/>
    </dgm:pt>
    <dgm:pt modelId="{6518B574-0BB0-41FD-A8F4-07182FDB28F7}" type="pres">
      <dgm:prSet presAssocID="{028ADBEA-3E53-47AD-B339-606EB03228F9}" presName="rootComposite" presStyleCnt="0"/>
      <dgm:spPr/>
    </dgm:pt>
    <dgm:pt modelId="{AF2566ED-1D02-4E14-B06A-E7D504524333}" type="pres">
      <dgm:prSet presAssocID="{028ADBEA-3E53-47AD-B339-606EB03228F9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78A1C73-5CD6-497A-ADA5-48B357F376F6}" type="pres">
      <dgm:prSet presAssocID="{028ADBEA-3E53-47AD-B339-606EB03228F9}" presName="rootConnector" presStyleLbl="node4" presStyleIdx="3" presStyleCnt="9"/>
      <dgm:spPr/>
      <dgm:t>
        <a:bodyPr/>
        <a:lstStyle/>
        <a:p>
          <a:endParaRPr lang="hr-HR"/>
        </a:p>
      </dgm:t>
    </dgm:pt>
    <dgm:pt modelId="{125BF18B-224F-458B-81F4-8972DF600103}" type="pres">
      <dgm:prSet presAssocID="{028ADBEA-3E53-47AD-B339-606EB03228F9}" presName="hierChild4" presStyleCnt="0"/>
      <dgm:spPr/>
    </dgm:pt>
    <dgm:pt modelId="{741714CA-BE33-411A-BE52-697A0514F837}" type="pres">
      <dgm:prSet presAssocID="{028ADBEA-3E53-47AD-B339-606EB03228F9}" presName="hierChild5" presStyleCnt="0"/>
      <dgm:spPr/>
    </dgm:pt>
    <dgm:pt modelId="{20321923-882B-4D07-9079-C721E61E20A5}" type="pres">
      <dgm:prSet presAssocID="{829FD047-AB6F-4167-BAF5-A210E3861FF8}" presName="Name37" presStyleLbl="parChTrans1D4" presStyleIdx="4" presStyleCnt="9"/>
      <dgm:spPr/>
      <dgm:t>
        <a:bodyPr/>
        <a:lstStyle/>
        <a:p>
          <a:endParaRPr lang="hr-HR"/>
        </a:p>
      </dgm:t>
    </dgm:pt>
    <dgm:pt modelId="{A909E7D0-940D-4176-9BF8-3F6733230D0D}" type="pres">
      <dgm:prSet presAssocID="{6024E384-A1DB-4AAC-ADC1-6A140D4712CD}" presName="hierRoot2" presStyleCnt="0">
        <dgm:presLayoutVars>
          <dgm:hierBranch val="init"/>
        </dgm:presLayoutVars>
      </dgm:prSet>
      <dgm:spPr/>
    </dgm:pt>
    <dgm:pt modelId="{B60CC21A-5A51-4634-8195-31FB8C141311}" type="pres">
      <dgm:prSet presAssocID="{6024E384-A1DB-4AAC-ADC1-6A140D4712CD}" presName="rootComposite" presStyleCnt="0"/>
      <dgm:spPr/>
    </dgm:pt>
    <dgm:pt modelId="{48F5887D-5F88-4637-819C-4F3E8DD28EB7}" type="pres">
      <dgm:prSet presAssocID="{6024E384-A1DB-4AAC-ADC1-6A140D4712CD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B2990EF-F101-4BEE-988C-C9F5BF916EFC}" type="pres">
      <dgm:prSet presAssocID="{6024E384-A1DB-4AAC-ADC1-6A140D4712CD}" presName="rootConnector" presStyleLbl="node4" presStyleIdx="4" presStyleCnt="9"/>
      <dgm:spPr/>
      <dgm:t>
        <a:bodyPr/>
        <a:lstStyle/>
        <a:p>
          <a:endParaRPr lang="hr-HR"/>
        </a:p>
      </dgm:t>
    </dgm:pt>
    <dgm:pt modelId="{0F4DE178-FADB-4BDB-88CD-108F3C89C239}" type="pres">
      <dgm:prSet presAssocID="{6024E384-A1DB-4AAC-ADC1-6A140D4712CD}" presName="hierChild4" presStyleCnt="0"/>
      <dgm:spPr/>
    </dgm:pt>
    <dgm:pt modelId="{C373916E-BC0C-4186-822A-715A15E77F35}" type="pres">
      <dgm:prSet presAssocID="{6024E384-A1DB-4AAC-ADC1-6A140D4712CD}" presName="hierChild5" presStyleCnt="0"/>
      <dgm:spPr/>
    </dgm:pt>
    <dgm:pt modelId="{96E0D5CC-1058-4EA3-AC7A-27F64ACDBA08}" type="pres">
      <dgm:prSet presAssocID="{FB32FAAD-E3A5-4252-922B-A40B2768031D}" presName="Name37" presStyleLbl="parChTrans1D4" presStyleIdx="5" presStyleCnt="9"/>
      <dgm:spPr/>
      <dgm:t>
        <a:bodyPr/>
        <a:lstStyle/>
        <a:p>
          <a:endParaRPr lang="hr-HR"/>
        </a:p>
      </dgm:t>
    </dgm:pt>
    <dgm:pt modelId="{4FAC3A86-D838-4844-BB0D-214B1B544FB7}" type="pres">
      <dgm:prSet presAssocID="{0F724AED-0945-45CD-A1AB-E15D8137B5A5}" presName="hierRoot2" presStyleCnt="0">
        <dgm:presLayoutVars>
          <dgm:hierBranch val="init"/>
        </dgm:presLayoutVars>
      </dgm:prSet>
      <dgm:spPr/>
    </dgm:pt>
    <dgm:pt modelId="{FD1C1905-BF93-4193-B1C5-F7E99DCD394F}" type="pres">
      <dgm:prSet presAssocID="{0F724AED-0945-45CD-A1AB-E15D8137B5A5}" presName="rootComposite" presStyleCnt="0"/>
      <dgm:spPr/>
    </dgm:pt>
    <dgm:pt modelId="{97F8202B-BB74-46AA-A006-943CFB4A0020}" type="pres">
      <dgm:prSet presAssocID="{0F724AED-0945-45CD-A1AB-E15D8137B5A5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DA91798-6B86-4D6C-A77D-1C5B02F0E00C}" type="pres">
      <dgm:prSet presAssocID="{0F724AED-0945-45CD-A1AB-E15D8137B5A5}" presName="rootConnector" presStyleLbl="node4" presStyleIdx="5" presStyleCnt="9"/>
      <dgm:spPr/>
      <dgm:t>
        <a:bodyPr/>
        <a:lstStyle/>
        <a:p>
          <a:endParaRPr lang="hr-HR"/>
        </a:p>
      </dgm:t>
    </dgm:pt>
    <dgm:pt modelId="{4CDFD6A3-46DA-4A89-8EA6-71BA4606357E}" type="pres">
      <dgm:prSet presAssocID="{0F724AED-0945-45CD-A1AB-E15D8137B5A5}" presName="hierChild4" presStyleCnt="0"/>
      <dgm:spPr/>
    </dgm:pt>
    <dgm:pt modelId="{C2625620-99BE-4A6C-AAF1-DE2DB807935F}" type="pres">
      <dgm:prSet presAssocID="{0F724AED-0945-45CD-A1AB-E15D8137B5A5}" presName="hierChild5" presStyleCnt="0"/>
      <dgm:spPr/>
    </dgm:pt>
    <dgm:pt modelId="{BC385984-824B-457C-9302-7AB72CC400B6}" type="pres">
      <dgm:prSet presAssocID="{86F7D613-E67C-4DC2-88A0-D568693B267C}" presName="hierChild5" presStyleCnt="0"/>
      <dgm:spPr/>
    </dgm:pt>
    <dgm:pt modelId="{6B00B060-4819-4A2C-AFAC-A9C20EDF442F}" type="pres">
      <dgm:prSet presAssocID="{08A97BF3-9041-4635-87EB-78724AD08B62}" presName="Name37" presStyleLbl="parChTrans1D3" presStyleIdx="8" presStyleCnt="12"/>
      <dgm:spPr/>
      <dgm:t>
        <a:bodyPr/>
        <a:lstStyle/>
        <a:p>
          <a:endParaRPr lang="hr-HR"/>
        </a:p>
      </dgm:t>
    </dgm:pt>
    <dgm:pt modelId="{6A8411E6-45F7-40B6-BAC8-E168E5548AD4}" type="pres">
      <dgm:prSet presAssocID="{84D45F8B-B0B6-4B9C-A0A8-3D1EA556E82D}" presName="hierRoot2" presStyleCnt="0">
        <dgm:presLayoutVars>
          <dgm:hierBranch val="init"/>
        </dgm:presLayoutVars>
      </dgm:prSet>
      <dgm:spPr/>
    </dgm:pt>
    <dgm:pt modelId="{6D0BA309-D3A8-4050-9FE8-9AF0C3B79F83}" type="pres">
      <dgm:prSet presAssocID="{84D45F8B-B0B6-4B9C-A0A8-3D1EA556E82D}" presName="rootComposite" presStyleCnt="0"/>
      <dgm:spPr/>
    </dgm:pt>
    <dgm:pt modelId="{F3EE18E3-CAC7-46DF-884F-8A1AEDEA6EF8}" type="pres">
      <dgm:prSet presAssocID="{84D45F8B-B0B6-4B9C-A0A8-3D1EA556E82D}" presName="rootText" presStyleLbl="node3" presStyleIdx="8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29A159F-A5FD-48A2-AC28-F9DAE931123D}" type="pres">
      <dgm:prSet presAssocID="{84D45F8B-B0B6-4B9C-A0A8-3D1EA556E82D}" presName="rootConnector" presStyleLbl="node3" presStyleIdx="8" presStyleCnt="12"/>
      <dgm:spPr/>
      <dgm:t>
        <a:bodyPr/>
        <a:lstStyle/>
        <a:p>
          <a:endParaRPr lang="hr-HR"/>
        </a:p>
      </dgm:t>
    </dgm:pt>
    <dgm:pt modelId="{AF4B917F-A83D-4D06-A263-02A7F2E9FFF3}" type="pres">
      <dgm:prSet presAssocID="{84D45F8B-B0B6-4B9C-A0A8-3D1EA556E82D}" presName="hierChild4" presStyleCnt="0"/>
      <dgm:spPr/>
    </dgm:pt>
    <dgm:pt modelId="{8B8B69C5-8E36-4A63-B811-242E784BD7E3}" type="pres">
      <dgm:prSet presAssocID="{F06559F5-2243-4645-B92F-EDC2C777D13F}" presName="Name37" presStyleLbl="parChTrans1D4" presStyleIdx="6" presStyleCnt="9"/>
      <dgm:spPr/>
      <dgm:t>
        <a:bodyPr/>
        <a:lstStyle/>
        <a:p>
          <a:endParaRPr lang="hr-HR"/>
        </a:p>
      </dgm:t>
    </dgm:pt>
    <dgm:pt modelId="{86E6E94D-C22E-415D-A9D3-9671C25EAF85}" type="pres">
      <dgm:prSet presAssocID="{5DD10C61-602C-4FD9-AF1A-67ABDFCF4812}" presName="hierRoot2" presStyleCnt="0">
        <dgm:presLayoutVars>
          <dgm:hierBranch val="init"/>
        </dgm:presLayoutVars>
      </dgm:prSet>
      <dgm:spPr/>
    </dgm:pt>
    <dgm:pt modelId="{04804D18-8069-4A5B-8786-ED73EB2F73EB}" type="pres">
      <dgm:prSet presAssocID="{5DD10C61-602C-4FD9-AF1A-67ABDFCF4812}" presName="rootComposite" presStyleCnt="0"/>
      <dgm:spPr/>
    </dgm:pt>
    <dgm:pt modelId="{4761F5C2-EEF0-4C4B-A04C-E6CBFD7FC4AD}" type="pres">
      <dgm:prSet presAssocID="{5DD10C61-602C-4FD9-AF1A-67ABDFCF4812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5E0B506-E9AD-4CD8-AAA1-EB05973DE7D1}" type="pres">
      <dgm:prSet presAssocID="{5DD10C61-602C-4FD9-AF1A-67ABDFCF4812}" presName="rootConnector" presStyleLbl="node4" presStyleIdx="6" presStyleCnt="9"/>
      <dgm:spPr/>
      <dgm:t>
        <a:bodyPr/>
        <a:lstStyle/>
        <a:p>
          <a:endParaRPr lang="hr-HR"/>
        </a:p>
      </dgm:t>
    </dgm:pt>
    <dgm:pt modelId="{2314F4BA-9844-4B9C-95E3-CD57614DED6D}" type="pres">
      <dgm:prSet presAssocID="{5DD10C61-602C-4FD9-AF1A-67ABDFCF4812}" presName="hierChild4" presStyleCnt="0"/>
      <dgm:spPr/>
    </dgm:pt>
    <dgm:pt modelId="{3FFD9711-738A-4F96-8397-C9CBB8EF78D0}" type="pres">
      <dgm:prSet presAssocID="{5DD10C61-602C-4FD9-AF1A-67ABDFCF4812}" presName="hierChild5" presStyleCnt="0"/>
      <dgm:spPr/>
    </dgm:pt>
    <dgm:pt modelId="{49D4E2C1-28D5-4E39-A543-1FAAEC80DF09}" type="pres">
      <dgm:prSet presAssocID="{6C3BDF7A-9DA8-4BCA-9196-5868DBC4141A}" presName="Name37" presStyleLbl="parChTrans1D4" presStyleIdx="7" presStyleCnt="9"/>
      <dgm:spPr/>
      <dgm:t>
        <a:bodyPr/>
        <a:lstStyle/>
        <a:p>
          <a:endParaRPr lang="hr-HR"/>
        </a:p>
      </dgm:t>
    </dgm:pt>
    <dgm:pt modelId="{98FAD680-DA0B-4C12-8A26-007E1242AFCE}" type="pres">
      <dgm:prSet presAssocID="{BAB1C6CC-C0B1-4908-A25B-39D67EDC95A1}" presName="hierRoot2" presStyleCnt="0">
        <dgm:presLayoutVars>
          <dgm:hierBranch val="init"/>
        </dgm:presLayoutVars>
      </dgm:prSet>
      <dgm:spPr/>
    </dgm:pt>
    <dgm:pt modelId="{AAD53C97-9182-4577-958B-C4C118ABCECF}" type="pres">
      <dgm:prSet presAssocID="{BAB1C6CC-C0B1-4908-A25B-39D67EDC95A1}" presName="rootComposite" presStyleCnt="0"/>
      <dgm:spPr/>
    </dgm:pt>
    <dgm:pt modelId="{6BFC92E5-5EE1-4864-8080-4ECDF86B6451}" type="pres">
      <dgm:prSet presAssocID="{BAB1C6CC-C0B1-4908-A25B-39D67EDC95A1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B9AFBEC-8FDA-4449-9B11-6F66CD4F1277}" type="pres">
      <dgm:prSet presAssocID="{BAB1C6CC-C0B1-4908-A25B-39D67EDC95A1}" presName="rootConnector" presStyleLbl="node4" presStyleIdx="7" presStyleCnt="9"/>
      <dgm:spPr/>
      <dgm:t>
        <a:bodyPr/>
        <a:lstStyle/>
        <a:p>
          <a:endParaRPr lang="hr-HR"/>
        </a:p>
      </dgm:t>
    </dgm:pt>
    <dgm:pt modelId="{64813717-AB27-448D-94BF-6E7A8290EB49}" type="pres">
      <dgm:prSet presAssocID="{BAB1C6CC-C0B1-4908-A25B-39D67EDC95A1}" presName="hierChild4" presStyleCnt="0"/>
      <dgm:spPr/>
    </dgm:pt>
    <dgm:pt modelId="{3114C4DC-7C19-4642-BEAE-A1FAD010EF66}" type="pres">
      <dgm:prSet presAssocID="{BAB1C6CC-C0B1-4908-A25B-39D67EDC95A1}" presName="hierChild5" presStyleCnt="0"/>
      <dgm:spPr/>
    </dgm:pt>
    <dgm:pt modelId="{8A5736EE-3CE3-4752-B912-26F4F3B131F0}" type="pres">
      <dgm:prSet presAssocID="{5C31F2E5-A269-4853-AAEE-F5A67B5FA5DE}" presName="Name37" presStyleLbl="parChTrans1D4" presStyleIdx="8" presStyleCnt="9"/>
      <dgm:spPr/>
      <dgm:t>
        <a:bodyPr/>
        <a:lstStyle/>
        <a:p>
          <a:endParaRPr lang="hr-HR"/>
        </a:p>
      </dgm:t>
    </dgm:pt>
    <dgm:pt modelId="{BDB3CF6D-E7D7-49AE-BCB6-538B1569A43A}" type="pres">
      <dgm:prSet presAssocID="{44FF7BC0-C97E-473F-9868-B490FB3CA39B}" presName="hierRoot2" presStyleCnt="0">
        <dgm:presLayoutVars>
          <dgm:hierBranch val="init"/>
        </dgm:presLayoutVars>
      </dgm:prSet>
      <dgm:spPr/>
    </dgm:pt>
    <dgm:pt modelId="{76C449E0-BBA3-48FF-B387-8B132E6C570A}" type="pres">
      <dgm:prSet presAssocID="{44FF7BC0-C97E-473F-9868-B490FB3CA39B}" presName="rootComposite" presStyleCnt="0"/>
      <dgm:spPr/>
    </dgm:pt>
    <dgm:pt modelId="{5D66D61D-B8B8-4470-B3EB-E29FA4186DFA}" type="pres">
      <dgm:prSet presAssocID="{44FF7BC0-C97E-473F-9868-B490FB3CA39B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4A43804-548D-4FD7-B842-59F270187301}" type="pres">
      <dgm:prSet presAssocID="{44FF7BC0-C97E-473F-9868-B490FB3CA39B}" presName="rootConnector" presStyleLbl="node4" presStyleIdx="8" presStyleCnt="9"/>
      <dgm:spPr/>
      <dgm:t>
        <a:bodyPr/>
        <a:lstStyle/>
        <a:p>
          <a:endParaRPr lang="hr-HR"/>
        </a:p>
      </dgm:t>
    </dgm:pt>
    <dgm:pt modelId="{A85DA1B7-B6BD-4749-88D0-E2C4A0B4D03F}" type="pres">
      <dgm:prSet presAssocID="{44FF7BC0-C97E-473F-9868-B490FB3CA39B}" presName="hierChild4" presStyleCnt="0"/>
      <dgm:spPr/>
    </dgm:pt>
    <dgm:pt modelId="{1DB29459-BEE4-40E0-A5A7-BBC298FC6AF2}" type="pres">
      <dgm:prSet presAssocID="{44FF7BC0-C97E-473F-9868-B490FB3CA39B}" presName="hierChild5" presStyleCnt="0"/>
      <dgm:spPr/>
    </dgm:pt>
    <dgm:pt modelId="{753A812A-846C-4EB4-96BF-25C7A09CB07A}" type="pres">
      <dgm:prSet presAssocID="{84D45F8B-B0B6-4B9C-A0A8-3D1EA556E82D}" presName="hierChild5" presStyleCnt="0"/>
      <dgm:spPr/>
    </dgm:pt>
    <dgm:pt modelId="{B91E2E36-B944-45F1-9044-A78A5C29FD06}" type="pres">
      <dgm:prSet presAssocID="{6F8790B2-AFA3-4E24-8AAF-63F57902DFB4}" presName="hierChild5" presStyleCnt="0"/>
      <dgm:spPr/>
    </dgm:pt>
    <dgm:pt modelId="{23296EB9-E865-45D4-BF4C-581C6DB8A6B7}" type="pres">
      <dgm:prSet presAssocID="{7BF27B35-C929-4ED6-B658-45FF64DE2679}" presName="Name37" presStyleLbl="parChTrans1D2" presStyleIdx="2" presStyleCnt="3"/>
      <dgm:spPr/>
      <dgm:t>
        <a:bodyPr/>
        <a:lstStyle/>
        <a:p>
          <a:endParaRPr lang="hr-HR"/>
        </a:p>
      </dgm:t>
    </dgm:pt>
    <dgm:pt modelId="{367B97D0-FF6C-4FD8-B3ED-26BEE68FE072}" type="pres">
      <dgm:prSet presAssocID="{A8F91874-C7FF-4271-951F-5FBC52642DB1}" presName="hierRoot2" presStyleCnt="0">
        <dgm:presLayoutVars>
          <dgm:hierBranch val="init"/>
        </dgm:presLayoutVars>
      </dgm:prSet>
      <dgm:spPr/>
    </dgm:pt>
    <dgm:pt modelId="{83EC3B43-ACB4-4923-B36A-11FE216BF8F4}" type="pres">
      <dgm:prSet presAssocID="{A8F91874-C7FF-4271-951F-5FBC52642DB1}" presName="rootComposite" presStyleCnt="0"/>
      <dgm:spPr/>
    </dgm:pt>
    <dgm:pt modelId="{8AE90AD6-CE52-4F89-A5DD-4400E7FEAA41}" type="pres">
      <dgm:prSet presAssocID="{A8F91874-C7FF-4271-951F-5FBC52642D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3B6619D-BB90-4306-A092-7BC0E9DC2CEC}" type="pres">
      <dgm:prSet presAssocID="{A8F91874-C7FF-4271-951F-5FBC52642DB1}" presName="rootConnector" presStyleLbl="node2" presStyleIdx="2" presStyleCnt="3"/>
      <dgm:spPr/>
      <dgm:t>
        <a:bodyPr/>
        <a:lstStyle/>
        <a:p>
          <a:endParaRPr lang="hr-HR"/>
        </a:p>
      </dgm:t>
    </dgm:pt>
    <dgm:pt modelId="{8449D02E-EA14-47F0-91FA-452774E9DE68}" type="pres">
      <dgm:prSet presAssocID="{A8F91874-C7FF-4271-951F-5FBC52642DB1}" presName="hierChild4" presStyleCnt="0"/>
      <dgm:spPr/>
    </dgm:pt>
    <dgm:pt modelId="{550AD9A6-B74A-43A3-929D-7CAC0EB44A93}" type="pres">
      <dgm:prSet presAssocID="{4157C081-F840-4FDB-9680-BFA4632C53B9}" presName="Name37" presStyleLbl="parChTrans1D3" presStyleIdx="9" presStyleCnt="12"/>
      <dgm:spPr/>
      <dgm:t>
        <a:bodyPr/>
        <a:lstStyle/>
        <a:p>
          <a:endParaRPr lang="hr-HR"/>
        </a:p>
      </dgm:t>
    </dgm:pt>
    <dgm:pt modelId="{55E5BFC1-0E42-4066-9844-98E620F5AD62}" type="pres">
      <dgm:prSet presAssocID="{CAC55A97-8E0D-4DA5-A474-E6D5E3FFF649}" presName="hierRoot2" presStyleCnt="0">
        <dgm:presLayoutVars>
          <dgm:hierBranch val="init"/>
        </dgm:presLayoutVars>
      </dgm:prSet>
      <dgm:spPr/>
    </dgm:pt>
    <dgm:pt modelId="{D4DC993A-A4E7-43B0-A5E2-CB0B9A4C00C1}" type="pres">
      <dgm:prSet presAssocID="{CAC55A97-8E0D-4DA5-A474-E6D5E3FFF649}" presName="rootComposite" presStyleCnt="0"/>
      <dgm:spPr/>
    </dgm:pt>
    <dgm:pt modelId="{CFF37BD3-8B71-4496-B922-293F479019E6}" type="pres">
      <dgm:prSet presAssocID="{CAC55A97-8E0D-4DA5-A474-E6D5E3FFF649}" presName="rootText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9A129F2-EEBD-4658-8103-A54172D4AF03}" type="pres">
      <dgm:prSet presAssocID="{CAC55A97-8E0D-4DA5-A474-E6D5E3FFF649}" presName="rootConnector" presStyleLbl="node3" presStyleIdx="9" presStyleCnt="12"/>
      <dgm:spPr/>
      <dgm:t>
        <a:bodyPr/>
        <a:lstStyle/>
        <a:p>
          <a:endParaRPr lang="hr-HR"/>
        </a:p>
      </dgm:t>
    </dgm:pt>
    <dgm:pt modelId="{9EAF2456-B307-4150-B5F9-97A2B0D196E8}" type="pres">
      <dgm:prSet presAssocID="{CAC55A97-8E0D-4DA5-A474-E6D5E3FFF649}" presName="hierChild4" presStyleCnt="0"/>
      <dgm:spPr/>
    </dgm:pt>
    <dgm:pt modelId="{B82962E2-2981-4A9C-9452-F291884DF774}" type="pres">
      <dgm:prSet presAssocID="{CAC55A97-8E0D-4DA5-A474-E6D5E3FFF649}" presName="hierChild5" presStyleCnt="0"/>
      <dgm:spPr/>
    </dgm:pt>
    <dgm:pt modelId="{68DD5B7A-0F1F-43C5-B2AB-EF0D4054614A}" type="pres">
      <dgm:prSet presAssocID="{EF1A2925-ECBF-4DE3-9375-97AA608AB2A7}" presName="Name37" presStyleLbl="parChTrans1D3" presStyleIdx="10" presStyleCnt="12"/>
      <dgm:spPr/>
      <dgm:t>
        <a:bodyPr/>
        <a:lstStyle/>
        <a:p>
          <a:endParaRPr lang="hr-HR"/>
        </a:p>
      </dgm:t>
    </dgm:pt>
    <dgm:pt modelId="{D4427BF3-EBAB-48AC-A51D-8758DF6CABF3}" type="pres">
      <dgm:prSet presAssocID="{438616DF-66C2-408A-82C3-01A69E3A045F}" presName="hierRoot2" presStyleCnt="0">
        <dgm:presLayoutVars>
          <dgm:hierBranch val="init"/>
        </dgm:presLayoutVars>
      </dgm:prSet>
      <dgm:spPr/>
    </dgm:pt>
    <dgm:pt modelId="{DE87B9E4-C6F6-45F3-BA1A-87141EDCE96B}" type="pres">
      <dgm:prSet presAssocID="{438616DF-66C2-408A-82C3-01A69E3A045F}" presName="rootComposite" presStyleCnt="0"/>
      <dgm:spPr/>
    </dgm:pt>
    <dgm:pt modelId="{DB8ABB30-3ECE-4926-A98B-733AD28BADA0}" type="pres">
      <dgm:prSet presAssocID="{438616DF-66C2-408A-82C3-01A69E3A045F}" presName="rootText" presStyleLbl="node3" presStyleIdx="10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D067613-448B-4ABA-9003-009774CE9E3B}" type="pres">
      <dgm:prSet presAssocID="{438616DF-66C2-408A-82C3-01A69E3A045F}" presName="rootConnector" presStyleLbl="node3" presStyleIdx="10" presStyleCnt="12"/>
      <dgm:spPr/>
      <dgm:t>
        <a:bodyPr/>
        <a:lstStyle/>
        <a:p>
          <a:endParaRPr lang="hr-HR"/>
        </a:p>
      </dgm:t>
    </dgm:pt>
    <dgm:pt modelId="{FB4B4796-98E6-4EBE-B516-F306E2FD8CA1}" type="pres">
      <dgm:prSet presAssocID="{438616DF-66C2-408A-82C3-01A69E3A045F}" presName="hierChild4" presStyleCnt="0"/>
      <dgm:spPr/>
    </dgm:pt>
    <dgm:pt modelId="{A80E3C2E-9517-404A-A0E0-43FEC35A5945}" type="pres">
      <dgm:prSet presAssocID="{438616DF-66C2-408A-82C3-01A69E3A045F}" presName="hierChild5" presStyleCnt="0"/>
      <dgm:spPr/>
    </dgm:pt>
    <dgm:pt modelId="{27693A4E-F2E9-404C-A3EA-957B6CE6EE97}" type="pres">
      <dgm:prSet presAssocID="{62546D4E-BFAB-4DAA-BCDE-AED8F3775BA6}" presName="Name37" presStyleLbl="parChTrans1D3" presStyleIdx="11" presStyleCnt="12"/>
      <dgm:spPr/>
      <dgm:t>
        <a:bodyPr/>
        <a:lstStyle/>
        <a:p>
          <a:endParaRPr lang="hr-HR"/>
        </a:p>
      </dgm:t>
    </dgm:pt>
    <dgm:pt modelId="{F75BB3F1-CB36-4F5F-9C0A-57332E1E1111}" type="pres">
      <dgm:prSet presAssocID="{27692300-8B24-4F06-AE7F-11522BEF4DBB}" presName="hierRoot2" presStyleCnt="0">
        <dgm:presLayoutVars>
          <dgm:hierBranch val="init"/>
        </dgm:presLayoutVars>
      </dgm:prSet>
      <dgm:spPr/>
    </dgm:pt>
    <dgm:pt modelId="{9AA494D0-5E3A-4F15-89AC-CD79D0F1D801}" type="pres">
      <dgm:prSet presAssocID="{27692300-8B24-4F06-AE7F-11522BEF4DBB}" presName="rootComposite" presStyleCnt="0"/>
      <dgm:spPr/>
    </dgm:pt>
    <dgm:pt modelId="{FE8F83D4-E66C-4085-864A-CFBB053A2661}" type="pres">
      <dgm:prSet presAssocID="{27692300-8B24-4F06-AE7F-11522BEF4DBB}" presName="rootText" presStyleLbl="node3" presStyleIdx="11" presStyleCnt="1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344E02B-F439-4139-B9B9-F3642768FF4E}" type="pres">
      <dgm:prSet presAssocID="{27692300-8B24-4F06-AE7F-11522BEF4DBB}" presName="rootConnector" presStyleLbl="node3" presStyleIdx="11" presStyleCnt="12"/>
      <dgm:spPr/>
      <dgm:t>
        <a:bodyPr/>
        <a:lstStyle/>
        <a:p>
          <a:endParaRPr lang="hr-HR"/>
        </a:p>
      </dgm:t>
    </dgm:pt>
    <dgm:pt modelId="{645825C7-2BE9-420B-89AF-669881D8F2DD}" type="pres">
      <dgm:prSet presAssocID="{27692300-8B24-4F06-AE7F-11522BEF4DBB}" presName="hierChild4" presStyleCnt="0"/>
      <dgm:spPr/>
    </dgm:pt>
    <dgm:pt modelId="{3A9D7F11-DC83-4E46-8A44-47CBF5B750D2}" type="pres">
      <dgm:prSet presAssocID="{27692300-8B24-4F06-AE7F-11522BEF4DBB}" presName="hierChild5" presStyleCnt="0"/>
      <dgm:spPr/>
    </dgm:pt>
    <dgm:pt modelId="{3AD30C8E-611A-4B98-BA84-2396568AC3BB}" type="pres">
      <dgm:prSet presAssocID="{A8F91874-C7FF-4271-951F-5FBC52642DB1}" presName="hierChild5" presStyleCnt="0"/>
      <dgm:spPr/>
    </dgm:pt>
    <dgm:pt modelId="{97F6924E-02B2-4349-AD3D-3084E18DF197}" type="pres">
      <dgm:prSet presAssocID="{1F3D251D-789B-46D9-BF8E-36823CD83275}" presName="hierChild3" presStyleCnt="0"/>
      <dgm:spPr/>
    </dgm:pt>
  </dgm:ptLst>
  <dgm:cxnLst>
    <dgm:cxn modelId="{C1357A57-FD70-407F-AFDC-1CF59E19C39F}" type="presOf" srcId="{5ABE640E-6227-40E9-9FFE-65E6B6B380D3}" destId="{A73A1FBF-2981-486C-9726-EAA2586C419F}" srcOrd="0" destOrd="0" presId="urn:microsoft.com/office/officeart/2005/8/layout/orgChart1"/>
    <dgm:cxn modelId="{1844A60B-EE7A-4FE6-A558-208F2FF8A486}" srcId="{86F7D613-E67C-4DC2-88A0-D568693B267C}" destId="{0F724AED-0945-45CD-A1AB-E15D8137B5A5}" srcOrd="4" destOrd="0" parTransId="{FB32FAAD-E3A5-4252-922B-A40B2768031D}" sibTransId="{23D92E94-AFF8-4F25-A116-9AE133A58646}"/>
    <dgm:cxn modelId="{4B3BF6F1-F0E6-4A01-B6CC-A5EA198B77C7}" type="presOf" srcId="{7AD439C9-F20C-4803-8818-450E0E5E0BCC}" destId="{10A79C7E-ED21-49B4-A7B4-12011D324F8F}" srcOrd="0" destOrd="0" presId="urn:microsoft.com/office/officeart/2005/8/layout/orgChart1"/>
    <dgm:cxn modelId="{D405A00F-04E7-4D8B-87D4-5DD7BAD76333}" type="presOf" srcId="{783CDBC5-8975-4894-8F8B-E7368C43F1D8}" destId="{1DCB4321-1B48-47DC-BFC3-DD19EEF2582A}" srcOrd="0" destOrd="0" presId="urn:microsoft.com/office/officeart/2005/8/layout/orgChart1"/>
    <dgm:cxn modelId="{76DDDF4A-A6F4-4B79-B060-732013DE2126}" type="presOf" srcId="{1A5922AD-5272-4FB8-B125-384A8A5EA78F}" destId="{E8FDB152-AD37-4C06-A4A0-477A920ADD0B}" srcOrd="0" destOrd="0" presId="urn:microsoft.com/office/officeart/2005/8/layout/orgChart1"/>
    <dgm:cxn modelId="{EDE186C5-C023-4716-95AB-F33B27C476D9}" type="presOf" srcId="{7AD439C9-F20C-4803-8818-450E0E5E0BCC}" destId="{A767DFA4-280D-4BED-9FD4-A03241FF6990}" srcOrd="1" destOrd="0" presId="urn:microsoft.com/office/officeart/2005/8/layout/orgChart1"/>
    <dgm:cxn modelId="{083F10D9-94AB-4067-937D-B63FFDB31B41}" srcId="{86F7D613-E67C-4DC2-88A0-D568693B267C}" destId="{028ADBEA-3E53-47AD-B339-606EB03228F9}" srcOrd="2" destOrd="0" parTransId="{17EBA653-E99D-499F-BDBB-3A0F2AA27E13}" sibTransId="{87B9AF86-2B72-458F-82BA-6B8BBC7DC64E}"/>
    <dgm:cxn modelId="{CBBDF8EE-4E83-4E1A-9334-E30CCFCC808F}" type="presOf" srcId="{7BF27B35-C929-4ED6-B658-45FF64DE2679}" destId="{23296EB9-E865-45D4-BF4C-581C6DB8A6B7}" srcOrd="0" destOrd="0" presId="urn:microsoft.com/office/officeart/2005/8/layout/orgChart1"/>
    <dgm:cxn modelId="{5E580E93-11F4-4105-98CB-7C24BDCCED7C}" srcId="{7AD439C9-F20C-4803-8818-450E0E5E0BCC}" destId="{02506AB9-181D-460C-ADA6-7DA517C508DB}" srcOrd="4" destOrd="0" parTransId="{2CDD4355-947A-404C-8F14-46C23051D960}" sibTransId="{9CA57654-FFAC-448E-A40C-E3E8FEC1594E}"/>
    <dgm:cxn modelId="{EC5ED012-6875-43E5-AA56-2DC6A08E7B8B}" type="presOf" srcId="{84D45F8B-B0B6-4B9C-A0A8-3D1EA556E82D}" destId="{F29A159F-A5FD-48A2-AC28-F9DAE931123D}" srcOrd="1" destOrd="0" presId="urn:microsoft.com/office/officeart/2005/8/layout/orgChart1"/>
    <dgm:cxn modelId="{4322A015-9DF3-494C-AED9-F99B281AC53C}" type="presOf" srcId="{45BAAF7B-716B-4565-B68F-CAEEF46978A1}" destId="{AFEA1C8A-8F96-406D-8F99-C343E440363A}" srcOrd="1" destOrd="0" presId="urn:microsoft.com/office/officeart/2005/8/layout/orgChart1"/>
    <dgm:cxn modelId="{F361DC5F-4420-40A0-8DCB-864692EB0CFD}" type="presOf" srcId="{DB35DFB5-9C00-4148-92B6-F0ECF6745DE0}" destId="{D61651F0-D946-4C21-8538-D04C19D277A1}" srcOrd="0" destOrd="0" presId="urn:microsoft.com/office/officeart/2005/8/layout/orgChart1"/>
    <dgm:cxn modelId="{29027640-2E62-4ED8-B331-2F3B00A49DA2}" type="presOf" srcId="{F06559F5-2243-4645-B92F-EDC2C777D13F}" destId="{8B8B69C5-8E36-4A63-B811-242E784BD7E3}" srcOrd="0" destOrd="0" presId="urn:microsoft.com/office/officeart/2005/8/layout/orgChart1"/>
    <dgm:cxn modelId="{3884F4C2-3CA7-46BD-85C2-AD7D36423DEF}" type="presOf" srcId="{86F7D613-E67C-4DC2-88A0-D568693B267C}" destId="{D8E0EA27-BF90-4569-9E22-1B2DB28418FF}" srcOrd="1" destOrd="0" presId="urn:microsoft.com/office/officeart/2005/8/layout/orgChart1"/>
    <dgm:cxn modelId="{042B6288-8966-4E5D-96AB-37380274634C}" type="presOf" srcId="{3102E102-2286-4891-85C6-298C7C857231}" destId="{CED8104D-E9C6-4D29-B38D-B1E686C8B112}" srcOrd="0" destOrd="0" presId="urn:microsoft.com/office/officeart/2005/8/layout/orgChart1"/>
    <dgm:cxn modelId="{7EA24B1D-B427-4289-946C-0974062E804D}" type="presOf" srcId="{829FD047-AB6F-4167-BAF5-A210E3861FF8}" destId="{20321923-882B-4D07-9079-C721E61E20A5}" srcOrd="0" destOrd="0" presId="urn:microsoft.com/office/officeart/2005/8/layout/orgChart1"/>
    <dgm:cxn modelId="{AC17A8B3-A82B-4478-B63C-83856CAF7522}" type="presOf" srcId="{27692300-8B24-4F06-AE7F-11522BEF4DBB}" destId="{FE8F83D4-E66C-4085-864A-CFBB053A2661}" srcOrd="0" destOrd="0" presId="urn:microsoft.com/office/officeart/2005/8/layout/orgChart1"/>
    <dgm:cxn modelId="{4FAE0BC0-3369-4CA8-BB37-9FAB828CC3E4}" srcId="{86F7D613-E67C-4DC2-88A0-D568693B267C}" destId="{783CDBC5-8975-4894-8F8B-E7368C43F1D8}" srcOrd="0" destOrd="0" parTransId="{B8C26BDB-2674-4B43-818E-B884BB1FFE87}" sibTransId="{1B63FBD3-8ECE-47F5-BE81-E95D53AF22D1}"/>
    <dgm:cxn modelId="{8352A38E-3DEA-416D-9D7D-90A526EF99F1}" type="presOf" srcId="{CBBED540-5A20-487F-8180-530FDE6BF103}" destId="{6CCE12A0-9FD0-4429-9D8E-D7B2A1AC7D05}" srcOrd="0" destOrd="0" presId="urn:microsoft.com/office/officeart/2005/8/layout/orgChart1"/>
    <dgm:cxn modelId="{2495DC83-C420-4B23-8606-837A97DF506F}" type="presOf" srcId="{A8F91874-C7FF-4271-951F-5FBC52642DB1}" destId="{8AE90AD6-CE52-4F89-A5DD-4400E7FEAA41}" srcOrd="0" destOrd="0" presId="urn:microsoft.com/office/officeart/2005/8/layout/orgChart1"/>
    <dgm:cxn modelId="{1DD1B3D8-EA41-45FD-B7F7-1A70D70BC2ED}" type="presOf" srcId="{17EBA653-E99D-499F-BDBB-3A0F2AA27E13}" destId="{B1DA8238-BFED-4620-9431-FBD406C99302}" srcOrd="0" destOrd="0" presId="urn:microsoft.com/office/officeart/2005/8/layout/orgChart1"/>
    <dgm:cxn modelId="{9D872A9C-74EE-490C-B1E6-FBA242966FA1}" srcId="{6F8790B2-AFA3-4E24-8AAF-63F57902DFB4}" destId="{84D45F8B-B0B6-4B9C-A0A8-3D1EA556E82D}" srcOrd="2" destOrd="0" parTransId="{08A97BF3-9041-4635-87EB-78724AD08B62}" sibTransId="{2C79EFCF-7903-4DE0-AA29-775C29A56600}"/>
    <dgm:cxn modelId="{32107312-9819-4BB9-901E-3666C6D64082}" srcId="{6F8790B2-AFA3-4E24-8AAF-63F57902DFB4}" destId="{79F2DAA6-E1A0-4E4E-9119-B6BAA8BAD35B}" srcOrd="0" destOrd="0" parTransId="{5FC82C9A-DAFF-4B46-8E69-198B7A98F34B}" sibTransId="{7122085C-2078-4BF0-B864-A3C96689FB21}"/>
    <dgm:cxn modelId="{CFD363C5-A422-43B4-AD32-849BC529F50A}" type="presOf" srcId="{44FF7BC0-C97E-473F-9868-B490FB3CA39B}" destId="{5D66D61D-B8B8-4470-B3EB-E29FA4186DFA}" srcOrd="0" destOrd="0" presId="urn:microsoft.com/office/officeart/2005/8/layout/orgChart1"/>
    <dgm:cxn modelId="{F80BA438-8EAE-4740-BC5A-5B1D3D6C479C}" type="presOf" srcId="{CBBED540-5A20-487F-8180-530FDE6BF103}" destId="{4385919F-86D2-4188-A35A-369C306C5437}" srcOrd="1" destOrd="0" presId="urn:microsoft.com/office/officeart/2005/8/layout/orgChart1"/>
    <dgm:cxn modelId="{F69A66E3-FC68-43DB-AAE0-BE51627BE78A}" srcId="{86F7D613-E67C-4DC2-88A0-D568693B267C}" destId="{1FF5FF54-426D-46BF-ABC7-C2E06B328736}" srcOrd="1" destOrd="0" parTransId="{1B638C66-6A15-4FDA-8B71-AFDD4B92582F}" sibTransId="{D864A934-1CF4-4666-8924-FF4F3C15FED2}"/>
    <dgm:cxn modelId="{F2FF2B39-AFCF-4169-86D1-7826CA811972}" type="presOf" srcId="{5FC82C9A-DAFF-4B46-8E69-198B7A98F34B}" destId="{7246A44D-5B7A-4338-B6E3-0E3A3DE7E182}" srcOrd="0" destOrd="0" presId="urn:microsoft.com/office/officeart/2005/8/layout/orgChart1"/>
    <dgm:cxn modelId="{3AC067F9-B83F-4ABC-82C8-3AE1BA4D846F}" srcId="{79F2DAA6-E1A0-4E4E-9119-B6BAA8BAD35B}" destId="{AFE9D0BA-C7B7-4D76-A79C-137F015BF989}" srcOrd="0" destOrd="0" parTransId="{5ABE640E-6227-40E9-9FFE-65E6B6B380D3}" sibTransId="{5E1ED129-B699-437F-8DF1-8548B20DB2D6}"/>
    <dgm:cxn modelId="{400FFAFE-B8A1-4988-A379-3FEE598B4143}" type="presOf" srcId="{438616DF-66C2-408A-82C3-01A69E3A045F}" destId="{4D067613-448B-4ABA-9003-009774CE9E3B}" srcOrd="1" destOrd="0" presId="urn:microsoft.com/office/officeart/2005/8/layout/orgChart1"/>
    <dgm:cxn modelId="{3E5B6094-CF1E-42E9-9612-1528D6EF285C}" type="presOf" srcId="{1F3D251D-789B-46D9-BF8E-36823CD83275}" destId="{0F876D2E-C7C4-4268-AE1C-45DC785A2874}" srcOrd="0" destOrd="0" presId="urn:microsoft.com/office/officeart/2005/8/layout/orgChart1"/>
    <dgm:cxn modelId="{B1758E8F-34BA-4FEF-B8AE-83EBAAAD6AF2}" type="presOf" srcId="{0F724AED-0945-45CD-A1AB-E15D8137B5A5}" destId="{5DA91798-6B86-4D6C-A77D-1C5B02F0E00C}" srcOrd="1" destOrd="0" presId="urn:microsoft.com/office/officeart/2005/8/layout/orgChart1"/>
    <dgm:cxn modelId="{B81AB619-6137-4BB6-9F7B-975FC3E0ED28}" type="presOf" srcId="{E793F309-DA21-4721-AD44-8060C97CF81C}" destId="{14308A4C-4022-4CDD-B388-B41902096142}" srcOrd="0" destOrd="0" presId="urn:microsoft.com/office/officeart/2005/8/layout/orgChart1"/>
    <dgm:cxn modelId="{2DFE8A85-7882-4503-BB31-C45C6442038F}" type="presOf" srcId="{FB32FAAD-E3A5-4252-922B-A40B2768031D}" destId="{96E0D5CC-1058-4EA3-AC7A-27F64ACDBA08}" srcOrd="0" destOrd="0" presId="urn:microsoft.com/office/officeart/2005/8/layout/orgChart1"/>
    <dgm:cxn modelId="{3B63E10B-DCAF-4880-8CC2-3074187F4C2C}" type="presOf" srcId="{1F3D251D-789B-46D9-BF8E-36823CD83275}" destId="{72993E01-7E02-4B9C-8700-CE70266145BE}" srcOrd="1" destOrd="0" presId="urn:microsoft.com/office/officeart/2005/8/layout/orgChart1"/>
    <dgm:cxn modelId="{5BA259EB-893E-419D-AD56-628DDB41F773}" srcId="{7AD439C9-F20C-4803-8818-450E0E5E0BCC}" destId="{EDAC35E0-A98B-440C-8B52-678BA3F77508}" srcOrd="5" destOrd="0" parTransId="{E793F309-DA21-4721-AD44-8060C97CF81C}" sibTransId="{64425F73-4FC8-44F3-A81F-D204CE29019A}"/>
    <dgm:cxn modelId="{6085A266-58D9-4C0F-AD2E-A6A3856D1C32}" type="presOf" srcId="{08A97BF3-9041-4635-87EB-78724AD08B62}" destId="{6B00B060-4819-4A2C-AFAC-A9C20EDF442F}" srcOrd="0" destOrd="0" presId="urn:microsoft.com/office/officeart/2005/8/layout/orgChart1"/>
    <dgm:cxn modelId="{562E8AEF-6D0D-4B1E-931A-C9E51BA70F83}" type="presOf" srcId="{79F2DAA6-E1A0-4E4E-9119-B6BAA8BAD35B}" destId="{6B54421E-79EF-4B9D-96C0-33A4BB7EEF72}" srcOrd="0" destOrd="0" presId="urn:microsoft.com/office/officeart/2005/8/layout/orgChart1"/>
    <dgm:cxn modelId="{9EE09DEE-F357-4C08-A6FC-37D5D61EACCC}" type="presOf" srcId="{5C31F2E5-A269-4853-AAEE-F5A67B5FA5DE}" destId="{8A5736EE-3CE3-4752-B912-26F4F3B131F0}" srcOrd="0" destOrd="0" presId="urn:microsoft.com/office/officeart/2005/8/layout/orgChart1"/>
    <dgm:cxn modelId="{2FD6E939-E835-4FA0-87CB-BADCDB48232A}" srcId="{99E6EB4D-8370-486E-815D-3E78E19F1193}" destId="{1F3D251D-789B-46D9-BF8E-36823CD83275}" srcOrd="0" destOrd="0" parTransId="{6936ED9B-4564-4154-8F33-274F6B2908B2}" sibTransId="{9D21956E-6745-49FF-AA41-08683B912293}"/>
    <dgm:cxn modelId="{DF0D9C0E-4FA8-4E92-B54E-5FA5D0D27171}" type="presOf" srcId="{693D1BC1-AB3C-4271-B3A2-ED72CAD43B5E}" destId="{E99166F5-BA0A-4687-9F45-341F63C62AC3}" srcOrd="0" destOrd="0" presId="urn:microsoft.com/office/officeart/2005/8/layout/orgChart1"/>
    <dgm:cxn modelId="{3E20EEAD-E8FA-4789-B3D6-839E5CED5DDA}" type="presOf" srcId="{AFE9D0BA-C7B7-4D76-A79C-137F015BF989}" destId="{E2299C4A-AE55-4194-B41B-B4ED66A9B238}" srcOrd="0" destOrd="0" presId="urn:microsoft.com/office/officeart/2005/8/layout/orgChart1"/>
    <dgm:cxn modelId="{370F2CBE-6AB0-49ED-8672-C3F422EC4E57}" type="presOf" srcId="{1B638C66-6A15-4FDA-8B71-AFDD4B92582F}" destId="{2DD204A5-D582-45FB-862D-A9CF2A8F6219}" srcOrd="0" destOrd="0" presId="urn:microsoft.com/office/officeart/2005/8/layout/orgChart1"/>
    <dgm:cxn modelId="{BD734917-946B-4C9E-A310-BA7818B6B8D0}" type="presOf" srcId="{2CDD4355-947A-404C-8F14-46C23051D960}" destId="{B36373D5-1858-48BC-98B6-AB69E9EC6383}" srcOrd="0" destOrd="0" presId="urn:microsoft.com/office/officeart/2005/8/layout/orgChart1"/>
    <dgm:cxn modelId="{54350F49-2968-4DFB-B414-F92A6831E5A4}" type="presOf" srcId="{8C6B2B3B-EB9D-4C41-B4D3-48402B06AB6C}" destId="{00DC8418-2454-4C4E-A1BB-1DB4F8CF7637}" srcOrd="0" destOrd="0" presId="urn:microsoft.com/office/officeart/2005/8/layout/orgChart1"/>
    <dgm:cxn modelId="{16D54716-16CC-44B4-994D-EBC72C194D7D}" type="presOf" srcId="{B8C26BDB-2674-4B43-818E-B884BB1FFE87}" destId="{D8FB7DD4-A89C-48F1-A33A-327C02CF17E5}" srcOrd="0" destOrd="0" presId="urn:microsoft.com/office/officeart/2005/8/layout/orgChart1"/>
    <dgm:cxn modelId="{980D5314-AD75-4A69-B0FD-A1B56544EDC4}" type="presOf" srcId="{BAB1C6CC-C0B1-4908-A25B-39D67EDC95A1}" destId="{6B9AFBEC-8FDA-4449-9B11-6F66CD4F1277}" srcOrd="1" destOrd="0" presId="urn:microsoft.com/office/officeart/2005/8/layout/orgChart1"/>
    <dgm:cxn modelId="{8ED87E99-3111-4880-A1F9-8EC4EF5E710D}" type="presOf" srcId="{EDAC35E0-A98B-440C-8B52-678BA3F77508}" destId="{9D099543-3B6D-471A-BAF5-A11C72239802}" srcOrd="1" destOrd="0" presId="urn:microsoft.com/office/officeart/2005/8/layout/orgChart1"/>
    <dgm:cxn modelId="{60857F77-D246-4166-B96F-4AAE744FD8D6}" srcId="{7AD439C9-F20C-4803-8818-450E0E5E0BCC}" destId="{E6799375-E53F-49D9-8615-AF023A12F485}" srcOrd="0" destOrd="0" parTransId="{F2011059-E9CA-4E2E-B835-A346F4A18E4C}" sibTransId="{BA224FD3-2BC6-47B0-A3A5-97FDAE6FF240}"/>
    <dgm:cxn modelId="{BAE4FD58-719F-4E6C-B041-484E4C30C197}" type="presOf" srcId="{1FF5FF54-426D-46BF-ABC7-C2E06B328736}" destId="{300E1F50-0C2B-43FF-BF5F-6576E0962C50}" srcOrd="0" destOrd="0" presId="urn:microsoft.com/office/officeart/2005/8/layout/orgChart1"/>
    <dgm:cxn modelId="{060D57B3-A7BA-4D8B-BD31-DEE6EEA844FF}" type="presOf" srcId="{AFE9D0BA-C7B7-4D76-A79C-137F015BF989}" destId="{FD4C013A-9973-4F50-8A98-A2416C27BF34}" srcOrd="1" destOrd="0" presId="urn:microsoft.com/office/officeart/2005/8/layout/orgChart1"/>
    <dgm:cxn modelId="{3DDCBBB1-E20D-4768-99EA-40FCF8DACE41}" srcId="{A8F91874-C7FF-4271-951F-5FBC52642DB1}" destId="{27692300-8B24-4F06-AE7F-11522BEF4DBB}" srcOrd="2" destOrd="0" parTransId="{62546D4E-BFAB-4DAA-BCDE-AED8F3775BA6}" sibTransId="{5993FB31-2A22-4A20-80D7-23BDD290AB33}"/>
    <dgm:cxn modelId="{364140AC-7939-49F3-97FC-E921A8DECB24}" srcId="{6F8790B2-AFA3-4E24-8AAF-63F57902DFB4}" destId="{86F7D613-E67C-4DC2-88A0-D568693B267C}" srcOrd="1" destOrd="0" parTransId="{693D1BC1-AB3C-4271-B3A2-ED72CAD43B5E}" sibTransId="{2ACFA050-8AC8-4863-A296-77F12A18CB58}"/>
    <dgm:cxn modelId="{8FA9769B-8D23-4B4B-96F6-F0C924C4C35E}" type="presOf" srcId="{86F7D613-E67C-4DC2-88A0-D568693B267C}" destId="{995C7E49-C3CD-4692-9D7B-C53BEABD73D9}" srcOrd="0" destOrd="0" presId="urn:microsoft.com/office/officeart/2005/8/layout/orgChart1"/>
    <dgm:cxn modelId="{EBFC5A8B-FDDB-4BB4-B11F-F0CF5005CCAD}" type="presOf" srcId="{02506AB9-181D-460C-ADA6-7DA517C508DB}" destId="{8B75851C-A260-4964-B993-1063BF5CEA53}" srcOrd="0" destOrd="0" presId="urn:microsoft.com/office/officeart/2005/8/layout/orgChart1"/>
    <dgm:cxn modelId="{5CCD3A00-6225-426C-9FD7-BAA116CB05B4}" srcId="{84D45F8B-B0B6-4B9C-A0A8-3D1EA556E82D}" destId="{5DD10C61-602C-4FD9-AF1A-67ABDFCF4812}" srcOrd="0" destOrd="0" parTransId="{F06559F5-2243-4645-B92F-EDC2C777D13F}" sibTransId="{F03D7B75-F446-4824-A813-BEDBAFA04A2D}"/>
    <dgm:cxn modelId="{1127713C-165E-43B9-8079-F864141CB4DA}" srcId="{1F3D251D-789B-46D9-BF8E-36823CD83275}" destId="{A8F91874-C7FF-4271-951F-5FBC52642DB1}" srcOrd="2" destOrd="0" parTransId="{7BF27B35-C929-4ED6-B658-45FF64DE2679}" sibTransId="{CA845C14-2E83-4D30-B4F9-3D25C852A41C}"/>
    <dgm:cxn modelId="{A410AEB2-C761-44AA-88B3-283D1D57E0D5}" type="presOf" srcId="{6C3BDF7A-9DA8-4BCA-9196-5868DBC4141A}" destId="{49D4E2C1-28D5-4E39-A543-1FAAEC80DF09}" srcOrd="0" destOrd="0" presId="urn:microsoft.com/office/officeart/2005/8/layout/orgChart1"/>
    <dgm:cxn modelId="{269A1810-B646-4C51-9DBA-EF2226BF9DFF}" type="presOf" srcId="{62546D4E-BFAB-4DAA-BCDE-AED8F3775BA6}" destId="{27693A4E-F2E9-404C-A3EA-957B6CE6EE97}" srcOrd="0" destOrd="0" presId="urn:microsoft.com/office/officeart/2005/8/layout/orgChart1"/>
    <dgm:cxn modelId="{5D01AB2A-5DAA-4855-8E04-8E75646AFC60}" srcId="{7AD439C9-F20C-4803-8818-450E0E5E0BCC}" destId="{45BAAF7B-716B-4565-B68F-CAEEF46978A1}" srcOrd="2" destOrd="0" parTransId="{89E20023-DBE3-4FED-8B12-A7A3A6023AAB}" sibTransId="{628F1FE7-0E1E-4BCA-947A-F1FD9ABB6FA1}"/>
    <dgm:cxn modelId="{24765F69-07B8-44D0-AB38-9B1A0E783466}" srcId="{84D45F8B-B0B6-4B9C-A0A8-3D1EA556E82D}" destId="{44FF7BC0-C97E-473F-9868-B490FB3CA39B}" srcOrd="2" destOrd="0" parTransId="{5C31F2E5-A269-4853-AAEE-F5A67B5FA5DE}" sibTransId="{FF236E9F-CC3E-414B-9454-C7B65B535429}"/>
    <dgm:cxn modelId="{DC4D69AE-1C78-46D5-B990-D855057BE052}" type="presOf" srcId="{5DD10C61-602C-4FD9-AF1A-67ABDFCF4812}" destId="{4761F5C2-EEF0-4C4B-A04C-E6CBFD7FC4AD}" srcOrd="0" destOrd="0" presId="urn:microsoft.com/office/officeart/2005/8/layout/orgChart1"/>
    <dgm:cxn modelId="{69660A45-043C-488A-8C6A-AFBF3F50C735}" type="presOf" srcId="{028ADBEA-3E53-47AD-B339-606EB03228F9}" destId="{A78A1C73-5CD6-497A-ADA5-48B357F376F6}" srcOrd="1" destOrd="0" presId="urn:microsoft.com/office/officeart/2005/8/layout/orgChart1"/>
    <dgm:cxn modelId="{B13A309E-A4E9-460B-8E12-A158F24CF6AA}" type="presOf" srcId="{CAC55A97-8E0D-4DA5-A474-E6D5E3FFF649}" destId="{89A129F2-EEBD-4658-8103-A54172D4AF03}" srcOrd="1" destOrd="0" presId="urn:microsoft.com/office/officeart/2005/8/layout/orgChart1"/>
    <dgm:cxn modelId="{D783E133-C0BB-4238-BD61-7AF7B2112F08}" srcId="{1F3D251D-789B-46D9-BF8E-36823CD83275}" destId="{6F8790B2-AFA3-4E24-8AAF-63F57902DFB4}" srcOrd="1" destOrd="0" parTransId="{3102E102-2286-4891-85C6-298C7C857231}" sibTransId="{706AC298-9DE1-4619-8399-77BFBDC294DD}"/>
    <dgm:cxn modelId="{34E4F6F2-5378-4B1B-A421-80313CF72AB6}" type="presOf" srcId="{DB35DFB5-9C00-4148-92B6-F0ECF6745DE0}" destId="{01DE3C5C-8486-4EE0-A97C-F8B72A5501A3}" srcOrd="1" destOrd="0" presId="urn:microsoft.com/office/officeart/2005/8/layout/orgChart1"/>
    <dgm:cxn modelId="{B18391EF-D023-439B-B6FA-2E7842143C19}" srcId="{7AD439C9-F20C-4803-8818-450E0E5E0BCC}" destId="{CBBED540-5A20-487F-8180-530FDE6BF103}" srcOrd="1" destOrd="0" parTransId="{8C6B2B3B-EB9D-4C41-B4D3-48402B06AB6C}" sibTransId="{9F733324-0648-45B8-8AEF-82DC9160E87E}"/>
    <dgm:cxn modelId="{DF0F98A1-2723-4A7F-90A7-09283253EE71}" type="presOf" srcId="{99E6EB4D-8370-486E-815D-3E78E19F1193}" destId="{9D8DCB73-65B3-42AE-BA75-5573760432EE}" srcOrd="0" destOrd="0" presId="urn:microsoft.com/office/officeart/2005/8/layout/orgChart1"/>
    <dgm:cxn modelId="{F4F827F5-7D56-48FF-94E5-68F958CE5307}" type="presOf" srcId="{A8F91874-C7FF-4271-951F-5FBC52642DB1}" destId="{B3B6619D-BB90-4306-A092-7BC0E9DC2CEC}" srcOrd="1" destOrd="0" presId="urn:microsoft.com/office/officeart/2005/8/layout/orgChart1"/>
    <dgm:cxn modelId="{C7866C39-5E81-408A-8A2E-DAABE7E5235F}" srcId="{A8F91874-C7FF-4271-951F-5FBC52642DB1}" destId="{438616DF-66C2-408A-82C3-01A69E3A045F}" srcOrd="1" destOrd="0" parTransId="{EF1A2925-ECBF-4DE3-9375-97AA608AB2A7}" sibTransId="{51AA742D-B125-46FD-A64A-FDE93D92D65B}"/>
    <dgm:cxn modelId="{52CEC988-3B2A-4FE2-8A20-37325A8139FD}" type="presOf" srcId="{783CDBC5-8975-4894-8F8B-E7368C43F1D8}" destId="{E2973100-857A-483C-B746-CD3B945A3EC4}" srcOrd="1" destOrd="0" presId="urn:microsoft.com/office/officeart/2005/8/layout/orgChart1"/>
    <dgm:cxn modelId="{32575E18-84B1-4FD4-84E3-9202BD4A8502}" type="presOf" srcId="{971F0EE7-54C9-480E-81F3-FAE3AF95E984}" destId="{7A0B6E01-BC34-4005-B5A5-9A22EC854CAC}" srcOrd="0" destOrd="0" presId="urn:microsoft.com/office/officeart/2005/8/layout/orgChart1"/>
    <dgm:cxn modelId="{6BEB1697-F5DE-4EFB-878A-453B4BC28016}" type="presOf" srcId="{4157C081-F840-4FDB-9680-BFA4632C53B9}" destId="{550AD9A6-B74A-43A3-929D-7CAC0EB44A93}" srcOrd="0" destOrd="0" presId="urn:microsoft.com/office/officeart/2005/8/layout/orgChart1"/>
    <dgm:cxn modelId="{6B76D576-4966-459F-B31C-CF738115F743}" type="presOf" srcId="{438616DF-66C2-408A-82C3-01A69E3A045F}" destId="{DB8ABB30-3ECE-4926-A98B-733AD28BADA0}" srcOrd="0" destOrd="0" presId="urn:microsoft.com/office/officeart/2005/8/layout/orgChart1"/>
    <dgm:cxn modelId="{07850E36-1341-41B0-B94F-EE5BB9A0E61B}" type="presOf" srcId="{6F8790B2-AFA3-4E24-8AAF-63F57902DFB4}" destId="{27D0F27E-A3C5-483B-8A09-0D7992048369}" srcOrd="1" destOrd="0" presId="urn:microsoft.com/office/officeart/2005/8/layout/orgChart1"/>
    <dgm:cxn modelId="{DE523970-0C09-4D45-9132-6DBE8E462AF1}" type="presOf" srcId="{EDAC35E0-A98B-440C-8B52-678BA3F77508}" destId="{D5A1E23F-0576-4EB7-A070-3D26851B65BE}" srcOrd="0" destOrd="0" presId="urn:microsoft.com/office/officeart/2005/8/layout/orgChart1"/>
    <dgm:cxn modelId="{70EE2007-CC47-4402-B8A6-CA616684F858}" type="presOf" srcId="{BAB1C6CC-C0B1-4908-A25B-39D67EDC95A1}" destId="{6BFC92E5-5EE1-4864-8080-4ECDF86B6451}" srcOrd="0" destOrd="0" presId="urn:microsoft.com/office/officeart/2005/8/layout/orgChart1"/>
    <dgm:cxn modelId="{E5645680-5394-4F03-96EF-0D16816F57C4}" srcId="{1F3D251D-789B-46D9-BF8E-36823CD83275}" destId="{7AD439C9-F20C-4803-8818-450E0E5E0BCC}" srcOrd="0" destOrd="0" parTransId="{1A5922AD-5272-4FB8-B125-384A8A5EA78F}" sibTransId="{AD493116-2D53-426C-8D5E-FD005DB4D07F}"/>
    <dgm:cxn modelId="{34A94259-D037-45CE-A7F2-12907BDC092A}" type="presOf" srcId="{5DD10C61-602C-4FD9-AF1A-67ABDFCF4812}" destId="{85E0B506-E9AD-4CD8-AAA1-EB05973DE7D1}" srcOrd="1" destOrd="0" presId="urn:microsoft.com/office/officeart/2005/8/layout/orgChart1"/>
    <dgm:cxn modelId="{BE498C76-73B7-4452-955B-F07131D25066}" type="presOf" srcId="{CAC55A97-8E0D-4DA5-A474-E6D5E3FFF649}" destId="{CFF37BD3-8B71-4496-B922-293F479019E6}" srcOrd="0" destOrd="0" presId="urn:microsoft.com/office/officeart/2005/8/layout/orgChart1"/>
    <dgm:cxn modelId="{E20E4277-99EE-4861-9FBB-9E78ACB649B7}" type="presOf" srcId="{6F8790B2-AFA3-4E24-8AAF-63F57902DFB4}" destId="{1CDB77BE-BA89-4F47-A5ED-5E63AEAE5422}" srcOrd="0" destOrd="0" presId="urn:microsoft.com/office/officeart/2005/8/layout/orgChart1"/>
    <dgm:cxn modelId="{9D10702C-65CD-46FA-95CC-9582DC81F487}" type="presOf" srcId="{E6799375-E53F-49D9-8615-AF023A12F485}" destId="{B4F320A0-B721-46F2-B886-7581B011A5F5}" srcOrd="0" destOrd="0" presId="urn:microsoft.com/office/officeart/2005/8/layout/orgChart1"/>
    <dgm:cxn modelId="{4773C22F-F7DE-4E6C-A7FD-BFB8243FD9D4}" srcId="{7AD439C9-F20C-4803-8818-450E0E5E0BCC}" destId="{DB35DFB5-9C00-4148-92B6-F0ECF6745DE0}" srcOrd="3" destOrd="0" parTransId="{971F0EE7-54C9-480E-81F3-FAE3AF95E984}" sibTransId="{F5CA95FD-331A-4427-969A-0500EE42D78B}"/>
    <dgm:cxn modelId="{464D0DAE-7CA7-44AA-9D8C-B6CE4C0C086A}" type="presOf" srcId="{1FF5FF54-426D-46BF-ABC7-C2E06B328736}" destId="{7BB7EE55-2C49-449B-8F04-D6FE410DE721}" srcOrd="1" destOrd="0" presId="urn:microsoft.com/office/officeart/2005/8/layout/orgChart1"/>
    <dgm:cxn modelId="{78678CB5-EED6-46CE-ABF8-BBE8CD4F5BE3}" type="presOf" srcId="{27692300-8B24-4F06-AE7F-11522BEF4DBB}" destId="{D344E02B-F439-4139-B9B9-F3642768FF4E}" srcOrd="1" destOrd="0" presId="urn:microsoft.com/office/officeart/2005/8/layout/orgChart1"/>
    <dgm:cxn modelId="{87973A4E-510A-46DD-A88E-0B262CA8E450}" type="presOf" srcId="{79F2DAA6-E1A0-4E4E-9119-B6BAA8BAD35B}" destId="{9BE25E10-4643-4F90-A413-A40B28A6F861}" srcOrd="1" destOrd="0" presId="urn:microsoft.com/office/officeart/2005/8/layout/orgChart1"/>
    <dgm:cxn modelId="{5E16B52E-61B2-4607-9172-B195BC3EE400}" type="presOf" srcId="{0F724AED-0945-45CD-A1AB-E15D8137B5A5}" destId="{97F8202B-BB74-46AA-A006-943CFB4A0020}" srcOrd="0" destOrd="0" presId="urn:microsoft.com/office/officeart/2005/8/layout/orgChart1"/>
    <dgm:cxn modelId="{03E07172-24AD-4549-A3BC-2620FEED9562}" type="presOf" srcId="{6024E384-A1DB-4AAC-ADC1-6A140D4712CD}" destId="{48F5887D-5F88-4637-819C-4F3E8DD28EB7}" srcOrd="0" destOrd="0" presId="urn:microsoft.com/office/officeart/2005/8/layout/orgChart1"/>
    <dgm:cxn modelId="{B2A4A8E1-4B02-48DE-83F8-A1E78EE7C4D8}" type="presOf" srcId="{45BAAF7B-716B-4565-B68F-CAEEF46978A1}" destId="{FE4A436D-5E6C-433B-B9D1-36B458736D28}" srcOrd="0" destOrd="0" presId="urn:microsoft.com/office/officeart/2005/8/layout/orgChart1"/>
    <dgm:cxn modelId="{ED97D89B-5AB5-483C-857D-87020771ADDF}" type="presOf" srcId="{89E20023-DBE3-4FED-8B12-A7A3A6023AAB}" destId="{7B7297EB-0AE8-4232-828D-A1F59660058B}" srcOrd="0" destOrd="0" presId="urn:microsoft.com/office/officeart/2005/8/layout/orgChart1"/>
    <dgm:cxn modelId="{BDAED856-F6EB-4FA6-BC7D-FBACFAE6A470}" type="presOf" srcId="{E6799375-E53F-49D9-8615-AF023A12F485}" destId="{0DDC2A87-23EB-4829-8534-930A3F3BC3DA}" srcOrd="1" destOrd="0" presId="urn:microsoft.com/office/officeart/2005/8/layout/orgChart1"/>
    <dgm:cxn modelId="{EEF27B3D-BEE9-4DEA-BDE8-C7E4149EBF32}" type="presOf" srcId="{84D45F8B-B0B6-4B9C-A0A8-3D1EA556E82D}" destId="{F3EE18E3-CAC7-46DF-884F-8A1AEDEA6EF8}" srcOrd="0" destOrd="0" presId="urn:microsoft.com/office/officeart/2005/8/layout/orgChart1"/>
    <dgm:cxn modelId="{76FEE914-AF54-49C9-83CC-D7D3DD6CE67E}" srcId="{84D45F8B-B0B6-4B9C-A0A8-3D1EA556E82D}" destId="{BAB1C6CC-C0B1-4908-A25B-39D67EDC95A1}" srcOrd="1" destOrd="0" parTransId="{6C3BDF7A-9DA8-4BCA-9196-5868DBC4141A}" sibTransId="{10B04536-071A-437B-B601-F318DA4E30B6}"/>
    <dgm:cxn modelId="{8B26FDA1-AA14-4855-AFD2-EE87F13CFD82}" type="presOf" srcId="{44FF7BC0-C97E-473F-9868-B490FB3CA39B}" destId="{E4A43804-548D-4FD7-B842-59F270187301}" srcOrd="1" destOrd="0" presId="urn:microsoft.com/office/officeart/2005/8/layout/orgChart1"/>
    <dgm:cxn modelId="{10C0721F-7024-4B49-8E6E-EE7F41724212}" type="presOf" srcId="{6024E384-A1DB-4AAC-ADC1-6A140D4712CD}" destId="{FB2990EF-F101-4BEE-988C-C9F5BF916EFC}" srcOrd="1" destOrd="0" presId="urn:microsoft.com/office/officeart/2005/8/layout/orgChart1"/>
    <dgm:cxn modelId="{EE994336-A926-4822-9ACF-F3A4FC4C4F31}" srcId="{86F7D613-E67C-4DC2-88A0-D568693B267C}" destId="{6024E384-A1DB-4AAC-ADC1-6A140D4712CD}" srcOrd="3" destOrd="0" parTransId="{829FD047-AB6F-4167-BAF5-A210E3861FF8}" sibTransId="{FBBA0551-0973-4848-99AA-1F1110118A09}"/>
    <dgm:cxn modelId="{D192F019-7617-48E2-AFB9-85492F11C876}" type="presOf" srcId="{028ADBEA-3E53-47AD-B339-606EB03228F9}" destId="{AF2566ED-1D02-4E14-B06A-E7D504524333}" srcOrd="0" destOrd="0" presId="urn:microsoft.com/office/officeart/2005/8/layout/orgChart1"/>
    <dgm:cxn modelId="{4E09C2E5-426D-464E-92F3-5BE968118DE8}" type="presOf" srcId="{F2011059-E9CA-4E2E-B835-A346F4A18E4C}" destId="{396FDDD0-2852-4927-814A-1F747BDED839}" srcOrd="0" destOrd="0" presId="urn:microsoft.com/office/officeart/2005/8/layout/orgChart1"/>
    <dgm:cxn modelId="{DA8558CC-5A5F-4477-B2A9-6750469EB881}" type="presOf" srcId="{EF1A2925-ECBF-4DE3-9375-97AA608AB2A7}" destId="{68DD5B7A-0F1F-43C5-B2AB-EF0D4054614A}" srcOrd="0" destOrd="0" presId="urn:microsoft.com/office/officeart/2005/8/layout/orgChart1"/>
    <dgm:cxn modelId="{6C98F8EB-B42F-4B46-861A-483583776FA8}" srcId="{A8F91874-C7FF-4271-951F-5FBC52642DB1}" destId="{CAC55A97-8E0D-4DA5-A474-E6D5E3FFF649}" srcOrd="0" destOrd="0" parTransId="{4157C081-F840-4FDB-9680-BFA4632C53B9}" sibTransId="{48E842C3-332F-4AB3-9DAF-27A69741693B}"/>
    <dgm:cxn modelId="{64D6762B-6A69-43FF-8B02-6B11D7464787}" type="presOf" srcId="{02506AB9-181D-460C-ADA6-7DA517C508DB}" destId="{3589BF5A-3D53-4E12-9FE4-DC73FBFE1D1B}" srcOrd="1" destOrd="0" presId="urn:microsoft.com/office/officeart/2005/8/layout/orgChart1"/>
    <dgm:cxn modelId="{3025ED80-CB64-45D1-A978-57C1CE8986E4}" type="presParOf" srcId="{9D8DCB73-65B3-42AE-BA75-5573760432EE}" destId="{0D255502-6FEC-4E8A-A3F3-8D2EBEA96E2A}" srcOrd="0" destOrd="0" presId="urn:microsoft.com/office/officeart/2005/8/layout/orgChart1"/>
    <dgm:cxn modelId="{03BD1CC2-65B1-4468-AB0D-4EDB891CB7CF}" type="presParOf" srcId="{0D255502-6FEC-4E8A-A3F3-8D2EBEA96E2A}" destId="{90EFF2E6-2D6A-4E33-B725-978B00A8CFF8}" srcOrd="0" destOrd="0" presId="urn:microsoft.com/office/officeart/2005/8/layout/orgChart1"/>
    <dgm:cxn modelId="{72834730-7415-4783-9E8C-652A774ADFD4}" type="presParOf" srcId="{90EFF2E6-2D6A-4E33-B725-978B00A8CFF8}" destId="{0F876D2E-C7C4-4268-AE1C-45DC785A2874}" srcOrd="0" destOrd="0" presId="urn:microsoft.com/office/officeart/2005/8/layout/orgChart1"/>
    <dgm:cxn modelId="{76926804-BC7E-4084-9084-710CE8B2AEC2}" type="presParOf" srcId="{90EFF2E6-2D6A-4E33-B725-978B00A8CFF8}" destId="{72993E01-7E02-4B9C-8700-CE70266145BE}" srcOrd="1" destOrd="0" presId="urn:microsoft.com/office/officeart/2005/8/layout/orgChart1"/>
    <dgm:cxn modelId="{63F6B96C-BA0C-44AC-8F2C-4FC7A30693D3}" type="presParOf" srcId="{0D255502-6FEC-4E8A-A3F3-8D2EBEA96E2A}" destId="{FF054FBD-F3D0-411D-A031-41A3BF897DB4}" srcOrd="1" destOrd="0" presId="urn:microsoft.com/office/officeart/2005/8/layout/orgChart1"/>
    <dgm:cxn modelId="{E9A27840-B940-4ACB-A1B6-E76934528A69}" type="presParOf" srcId="{FF054FBD-F3D0-411D-A031-41A3BF897DB4}" destId="{E8FDB152-AD37-4C06-A4A0-477A920ADD0B}" srcOrd="0" destOrd="0" presId="urn:microsoft.com/office/officeart/2005/8/layout/orgChart1"/>
    <dgm:cxn modelId="{AAF6F985-4B8D-4317-9378-33961A81DCD0}" type="presParOf" srcId="{FF054FBD-F3D0-411D-A031-41A3BF897DB4}" destId="{E3ED154C-7E27-4938-9981-05C4C96323B9}" srcOrd="1" destOrd="0" presId="urn:microsoft.com/office/officeart/2005/8/layout/orgChart1"/>
    <dgm:cxn modelId="{7CF4D20A-1794-473E-9829-86222BD75756}" type="presParOf" srcId="{E3ED154C-7E27-4938-9981-05C4C96323B9}" destId="{F3B9CDA5-590A-4D2F-AA53-CAEF33CF7DBD}" srcOrd="0" destOrd="0" presId="urn:microsoft.com/office/officeart/2005/8/layout/orgChart1"/>
    <dgm:cxn modelId="{7F150B46-CAD3-4410-AB96-44BCC193116E}" type="presParOf" srcId="{F3B9CDA5-590A-4D2F-AA53-CAEF33CF7DBD}" destId="{10A79C7E-ED21-49B4-A7B4-12011D324F8F}" srcOrd="0" destOrd="0" presId="urn:microsoft.com/office/officeart/2005/8/layout/orgChart1"/>
    <dgm:cxn modelId="{8B18A9CA-F088-4B90-AC93-B932A747B34D}" type="presParOf" srcId="{F3B9CDA5-590A-4D2F-AA53-CAEF33CF7DBD}" destId="{A767DFA4-280D-4BED-9FD4-A03241FF6990}" srcOrd="1" destOrd="0" presId="urn:microsoft.com/office/officeart/2005/8/layout/orgChart1"/>
    <dgm:cxn modelId="{8342C1E1-0C49-45E0-80A9-74C9080AFE9E}" type="presParOf" srcId="{E3ED154C-7E27-4938-9981-05C4C96323B9}" destId="{DC6D5BD5-A8FB-4726-AA60-CCA3F3B45516}" srcOrd="1" destOrd="0" presId="urn:microsoft.com/office/officeart/2005/8/layout/orgChart1"/>
    <dgm:cxn modelId="{54AD3FC8-9228-401B-B6D9-A0A217FBADF2}" type="presParOf" srcId="{DC6D5BD5-A8FB-4726-AA60-CCA3F3B45516}" destId="{396FDDD0-2852-4927-814A-1F747BDED839}" srcOrd="0" destOrd="0" presId="urn:microsoft.com/office/officeart/2005/8/layout/orgChart1"/>
    <dgm:cxn modelId="{1CB936FB-6FF4-414A-8D87-D2644382DF55}" type="presParOf" srcId="{DC6D5BD5-A8FB-4726-AA60-CCA3F3B45516}" destId="{DAE19332-620E-4A6A-ADE8-B9B2FB39A538}" srcOrd="1" destOrd="0" presId="urn:microsoft.com/office/officeart/2005/8/layout/orgChart1"/>
    <dgm:cxn modelId="{2FD8D975-9052-44D1-8D3D-5BAE31625660}" type="presParOf" srcId="{DAE19332-620E-4A6A-ADE8-B9B2FB39A538}" destId="{B09A402B-8E15-4D7B-93BA-07AE4EE83A8C}" srcOrd="0" destOrd="0" presId="urn:microsoft.com/office/officeart/2005/8/layout/orgChart1"/>
    <dgm:cxn modelId="{F6CC9E72-D58C-47DA-A4AA-CE118A8CF364}" type="presParOf" srcId="{B09A402B-8E15-4D7B-93BA-07AE4EE83A8C}" destId="{B4F320A0-B721-46F2-B886-7581B011A5F5}" srcOrd="0" destOrd="0" presId="urn:microsoft.com/office/officeart/2005/8/layout/orgChart1"/>
    <dgm:cxn modelId="{133CE84E-3915-454D-982F-AA6AB3A460C5}" type="presParOf" srcId="{B09A402B-8E15-4D7B-93BA-07AE4EE83A8C}" destId="{0DDC2A87-23EB-4829-8534-930A3F3BC3DA}" srcOrd="1" destOrd="0" presId="urn:microsoft.com/office/officeart/2005/8/layout/orgChart1"/>
    <dgm:cxn modelId="{D5129039-1C2A-41E0-80CF-82F69CD472E3}" type="presParOf" srcId="{DAE19332-620E-4A6A-ADE8-B9B2FB39A538}" destId="{1A779CCD-E2E6-45DF-923A-7FA458877BBF}" srcOrd="1" destOrd="0" presId="urn:microsoft.com/office/officeart/2005/8/layout/orgChart1"/>
    <dgm:cxn modelId="{A3742E07-62F3-48B4-AE2F-0D464638855A}" type="presParOf" srcId="{DAE19332-620E-4A6A-ADE8-B9B2FB39A538}" destId="{16DE8403-8841-4FD2-A493-24EC6EE51E2E}" srcOrd="2" destOrd="0" presId="urn:microsoft.com/office/officeart/2005/8/layout/orgChart1"/>
    <dgm:cxn modelId="{57FBC871-B1F9-4373-8BDF-6617131D0F4B}" type="presParOf" srcId="{DC6D5BD5-A8FB-4726-AA60-CCA3F3B45516}" destId="{00DC8418-2454-4C4E-A1BB-1DB4F8CF7637}" srcOrd="2" destOrd="0" presId="urn:microsoft.com/office/officeart/2005/8/layout/orgChart1"/>
    <dgm:cxn modelId="{F87FDE21-4546-405F-A2DF-6EFC2301CD3E}" type="presParOf" srcId="{DC6D5BD5-A8FB-4726-AA60-CCA3F3B45516}" destId="{4DA0C8B7-1E25-4B0F-975B-6C5C5C871307}" srcOrd="3" destOrd="0" presId="urn:microsoft.com/office/officeart/2005/8/layout/orgChart1"/>
    <dgm:cxn modelId="{715EC19F-7848-48B8-B0E5-DC9F27E5BC8D}" type="presParOf" srcId="{4DA0C8B7-1E25-4B0F-975B-6C5C5C871307}" destId="{82F626A1-0773-4C3A-ACCD-035C4D7401A6}" srcOrd="0" destOrd="0" presId="urn:microsoft.com/office/officeart/2005/8/layout/orgChart1"/>
    <dgm:cxn modelId="{0F662B0E-C327-47A7-AE3D-0662100154E8}" type="presParOf" srcId="{82F626A1-0773-4C3A-ACCD-035C4D7401A6}" destId="{6CCE12A0-9FD0-4429-9D8E-D7B2A1AC7D05}" srcOrd="0" destOrd="0" presId="urn:microsoft.com/office/officeart/2005/8/layout/orgChart1"/>
    <dgm:cxn modelId="{5CDE8745-C735-4A31-96DF-EAAF070122C9}" type="presParOf" srcId="{82F626A1-0773-4C3A-ACCD-035C4D7401A6}" destId="{4385919F-86D2-4188-A35A-369C306C5437}" srcOrd="1" destOrd="0" presId="urn:microsoft.com/office/officeart/2005/8/layout/orgChart1"/>
    <dgm:cxn modelId="{2C744DD1-1A3D-41AC-93B0-49FB35385FA4}" type="presParOf" srcId="{4DA0C8B7-1E25-4B0F-975B-6C5C5C871307}" destId="{E9A3AA9E-3E43-421D-B2F7-CD45E3A17332}" srcOrd="1" destOrd="0" presId="urn:microsoft.com/office/officeart/2005/8/layout/orgChart1"/>
    <dgm:cxn modelId="{FA024005-E634-4CD1-BEE8-27691C9EFFCE}" type="presParOf" srcId="{4DA0C8B7-1E25-4B0F-975B-6C5C5C871307}" destId="{C9CE5856-25BE-407D-81B5-6EF7BA76335D}" srcOrd="2" destOrd="0" presId="urn:microsoft.com/office/officeart/2005/8/layout/orgChart1"/>
    <dgm:cxn modelId="{EA9E801A-53B0-444A-9B20-6B14161A6ED6}" type="presParOf" srcId="{DC6D5BD5-A8FB-4726-AA60-CCA3F3B45516}" destId="{7B7297EB-0AE8-4232-828D-A1F59660058B}" srcOrd="4" destOrd="0" presId="urn:microsoft.com/office/officeart/2005/8/layout/orgChart1"/>
    <dgm:cxn modelId="{1A3FDDC8-0183-4163-ADCC-EDC56859D363}" type="presParOf" srcId="{DC6D5BD5-A8FB-4726-AA60-CCA3F3B45516}" destId="{1E13E49C-7EED-4071-8E22-E148468896B8}" srcOrd="5" destOrd="0" presId="urn:microsoft.com/office/officeart/2005/8/layout/orgChart1"/>
    <dgm:cxn modelId="{B96CB156-1FA3-4225-B206-434A6A134FA4}" type="presParOf" srcId="{1E13E49C-7EED-4071-8E22-E148468896B8}" destId="{5DDB0AF2-FA55-493B-A7D1-7E2BC3FE4985}" srcOrd="0" destOrd="0" presId="urn:microsoft.com/office/officeart/2005/8/layout/orgChart1"/>
    <dgm:cxn modelId="{E0167BC1-2998-45E7-B346-4DE9A25F14A3}" type="presParOf" srcId="{5DDB0AF2-FA55-493B-A7D1-7E2BC3FE4985}" destId="{FE4A436D-5E6C-433B-B9D1-36B458736D28}" srcOrd="0" destOrd="0" presId="urn:microsoft.com/office/officeart/2005/8/layout/orgChart1"/>
    <dgm:cxn modelId="{23B812B4-1801-421C-BF8F-A75CCC7768E6}" type="presParOf" srcId="{5DDB0AF2-FA55-493B-A7D1-7E2BC3FE4985}" destId="{AFEA1C8A-8F96-406D-8F99-C343E440363A}" srcOrd="1" destOrd="0" presId="urn:microsoft.com/office/officeart/2005/8/layout/orgChart1"/>
    <dgm:cxn modelId="{D09B9FC0-21EA-4457-9F73-B3332795D37D}" type="presParOf" srcId="{1E13E49C-7EED-4071-8E22-E148468896B8}" destId="{EC3CC431-FBAE-4D2B-97B7-FBF0E10B7BDE}" srcOrd="1" destOrd="0" presId="urn:microsoft.com/office/officeart/2005/8/layout/orgChart1"/>
    <dgm:cxn modelId="{DC28B894-7F63-459A-94BD-6C866DE9C413}" type="presParOf" srcId="{1E13E49C-7EED-4071-8E22-E148468896B8}" destId="{13EBE120-0838-4DF0-A533-DEC5AAE279AA}" srcOrd="2" destOrd="0" presId="urn:microsoft.com/office/officeart/2005/8/layout/orgChart1"/>
    <dgm:cxn modelId="{7D1F7D2F-81BC-48CB-94DB-5B0415E7F324}" type="presParOf" srcId="{DC6D5BD5-A8FB-4726-AA60-CCA3F3B45516}" destId="{7A0B6E01-BC34-4005-B5A5-9A22EC854CAC}" srcOrd="6" destOrd="0" presId="urn:microsoft.com/office/officeart/2005/8/layout/orgChart1"/>
    <dgm:cxn modelId="{3DE1663C-8DB5-47CE-8EBB-EC300542B04A}" type="presParOf" srcId="{DC6D5BD5-A8FB-4726-AA60-CCA3F3B45516}" destId="{D6E03D55-B1B6-4D95-9176-504E792FC7F3}" srcOrd="7" destOrd="0" presId="urn:microsoft.com/office/officeart/2005/8/layout/orgChart1"/>
    <dgm:cxn modelId="{127034EC-04F2-45A6-A190-E2C7FA8F1782}" type="presParOf" srcId="{D6E03D55-B1B6-4D95-9176-504E792FC7F3}" destId="{9A8EEFD5-8B58-44D3-B353-4C4998203BDE}" srcOrd="0" destOrd="0" presId="urn:microsoft.com/office/officeart/2005/8/layout/orgChart1"/>
    <dgm:cxn modelId="{36BA719A-E9D6-438C-9035-38B7E6D6F0E0}" type="presParOf" srcId="{9A8EEFD5-8B58-44D3-B353-4C4998203BDE}" destId="{D61651F0-D946-4C21-8538-D04C19D277A1}" srcOrd="0" destOrd="0" presId="urn:microsoft.com/office/officeart/2005/8/layout/orgChart1"/>
    <dgm:cxn modelId="{83FC74EA-D2A0-4F55-B10A-4D402AC0EDCC}" type="presParOf" srcId="{9A8EEFD5-8B58-44D3-B353-4C4998203BDE}" destId="{01DE3C5C-8486-4EE0-A97C-F8B72A5501A3}" srcOrd="1" destOrd="0" presId="urn:microsoft.com/office/officeart/2005/8/layout/orgChart1"/>
    <dgm:cxn modelId="{A3BBBCCC-7DF7-4763-A236-8C64B426D35B}" type="presParOf" srcId="{D6E03D55-B1B6-4D95-9176-504E792FC7F3}" destId="{0BD942E7-D604-4386-A384-EEA922B34C6E}" srcOrd="1" destOrd="0" presId="urn:microsoft.com/office/officeart/2005/8/layout/orgChart1"/>
    <dgm:cxn modelId="{B8A797BF-032A-4133-B0D8-93A2A40FDC60}" type="presParOf" srcId="{D6E03D55-B1B6-4D95-9176-504E792FC7F3}" destId="{F2C8905F-6D02-4DB8-9154-F9C8AE195DE1}" srcOrd="2" destOrd="0" presId="urn:microsoft.com/office/officeart/2005/8/layout/orgChart1"/>
    <dgm:cxn modelId="{11470BEF-DBE0-4684-B624-4ACF63B58C24}" type="presParOf" srcId="{DC6D5BD5-A8FB-4726-AA60-CCA3F3B45516}" destId="{B36373D5-1858-48BC-98B6-AB69E9EC6383}" srcOrd="8" destOrd="0" presId="urn:microsoft.com/office/officeart/2005/8/layout/orgChart1"/>
    <dgm:cxn modelId="{08A29BBA-580A-4338-A30B-A15AF03CD5E3}" type="presParOf" srcId="{DC6D5BD5-A8FB-4726-AA60-CCA3F3B45516}" destId="{9AF73FD4-7004-4F29-8285-F69587596901}" srcOrd="9" destOrd="0" presId="urn:microsoft.com/office/officeart/2005/8/layout/orgChart1"/>
    <dgm:cxn modelId="{6BEBD866-8387-49BA-A8CC-C71F8A7A6833}" type="presParOf" srcId="{9AF73FD4-7004-4F29-8285-F69587596901}" destId="{E7A9D57A-5A86-4A44-AB22-59038626FF9C}" srcOrd="0" destOrd="0" presId="urn:microsoft.com/office/officeart/2005/8/layout/orgChart1"/>
    <dgm:cxn modelId="{940DAC7F-AEFD-45C3-A68F-9F4DB2131203}" type="presParOf" srcId="{E7A9D57A-5A86-4A44-AB22-59038626FF9C}" destId="{8B75851C-A260-4964-B993-1063BF5CEA53}" srcOrd="0" destOrd="0" presId="urn:microsoft.com/office/officeart/2005/8/layout/orgChart1"/>
    <dgm:cxn modelId="{025D6A0A-99DF-47EA-BA78-FDA712AE448C}" type="presParOf" srcId="{E7A9D57A-5A86-4A44-AB22-59038626FF9C}" destId="{3589BF5A-3D53-4E12-9FE4-DC73FBFE1D1B}" srcOrd="1" destOrd="0" presId="urn:microsoft.com/office/officeart/2005/8/layout/orgChart1"/>
    <dgm:cxn modelId="{A2C50B03-C666-40D5-ADB8-FF6F92D60A2E}" type="presParOf" srcId="{9AF73FD4-7004-4F29-8285-F69587596901}" destId="{8D9106F7-1A1D-4A65-A60F-F494881314C9}" srcOrd="1" destOrd="0" presId="urn:microsoft.com/office/officeart/2005/8/layout/orgChart1"/>
    <dgm:cxn modelId="{EA2A2077-9EAC-4261-92FC-C6CEF8250499}" type="presParOf" srcId="{9AF73FD4-7004-4F29-8285-F69587596901}" destId="{416B5E83-F929-4570-A025-C14636336439}" srcOrd="2" destOrd="0" presId="urn:microsoft.com/office/officeart/2005/8/layout/orgChart1"/>
    <dgm:cxn modelId="{B690E9D1-7101-4475-B50D-74B1BFEEE659}" type="presParOf" srcId="{DC6D5BD5-A8FB-4726-AA60-CCA3F3B45516}" destId="{14308A4C-4022-4CDD-B388-B41902096142}" srcOrd="10" destOrd="0" presId="urn:microsoft.com/office/officeart/2005/8/layout/orgChart1"/>
    <dgm:cxn modelId="{75F32029-E105-4329-9390-46095EF69B93}" type="presParOf" srcId="{DC6D5BD5-A8FB-4726-AA60-CCA3F3B45516}" destId="{FFEA08AB-FBC2-40C0-A89F-267BF5322CAA}" srcOrd="11" destOrd="0" presId="urn:microsoft.com/office/officeart/2005/8/layout/orgChart1"/>
    <dgm:cxn modelId="{DF5A1A53-481D-4963-9686-3EF6621B103D}" type="presParOf" srcId="{FFEA08AB-FBC2-40C0-A89F-267BF5322CAA}" destId="{68B0C4C7-EA8F-4063-AEB0-9C449A3074FA}" srcOrd="0" destOrd="0" presId="urn:microsoft.com/office/officeart/2005/8/layout/orgChart1"/>
    <dgm:cxn modelId="{9193AEAE-DFF9-4E93-9C42-F002CDA33CE5}" type="presParOf" srcId="{68B0C4C7-EA8F-4063-AEB0-9C449A3074FA}" destId="{D5A1E23F-0576-4EB7-A070-3D26851B65BE}" srcOrd="0" destOrd="0" presId="urn:microsoft.com/office/officeart/2005/8/layout/orgChart1"/>
    <dgm:cxn modelId="{E985DE72-EDD6-4EEB-9DF5-A9BB1A6696C7}" type="presParOf" srcId="{68B0C4C7-EA8F-4063-AEB0-9C449A3074FA}" destId="{9D099543-3B6D-471A-BAF5-A11C72239802}" srcOrd="1" destOrd="0" presId="urn:microsoft.com/office/officeart/2005/8/layout/orgChart1"/>
    <dgm:cxn modelId="{264BEFAC-27B2-44CB-9F62-D94FFBB947D8}" type="presParOf" srcId="{FFEA08AB-FBC2-40C0-A89F-267BF5322CAA}" destId="{F02D9231-03F5-4556-9E5F-E397BDD5F415}" srcOrd="1" destOrd="0" presId="urn:microsoft.com/office/officeart/2005/8/layout/orgChart1"/>
    <dgm:cxn modelId="{C3EA59F8-58A1-4F08-8232-CCFC9025F53C}" type="presParOf" srcId="{FFEA08AB-FBC2-40C0-A89F-267BF5322CAA}" destId="{38D46E95-F167-4A31-9989-B50C96F89362}" srcOrd="2" destOrd="0" presId="urn:microsoft.com/office/officeart/2005/8/layout/orgChart1"/>
    <dgm:cxn modelId="{9C25755D-BE0C-4AB5-B3CB-7BF7C1325AB8}" type="presParOf" srcId="{E3ED154C-7E27-4938-9981-05C4C96323B9}" destId="{DA06A102-1EE6-452E-A912-8EB5FEA23EAA}" srcOrd="2" destOrd="0" presId="urn:microsoft.com/office/officeart/2005/8/layout/orgChart1"/>
    <dgm:cxn modelId="{E88B5BED-7894-4684-93F6-EAA37B38CCC7}" type="presParOf" srcId="{FF054FBD-F3D0-411D-A031-41A3BF897DB4}" destId="{CED8104D-E9C6-4D29-B38D-B1E686C8B112}" srcOrd="2" destOrd="0" presId="urn:microsoft.com/office/officeart/2005/8/layout/orgChart1"/>
    <dgm:cxn modelId="{3D98522D-5E3E-404B-854C-63D7D9D23B6B}" type="presParOf" srcId="{FF054FBD-F3D0-411D-A031-41A3BF897DB4}" destId="{BED753D9-1113-4B8E-8147-8AE34CCDFF1D}" srcOrd="3" destOrd="0" presId="urn:microsoft.com/office/officeart/2005/8/layout/orgChart1"/>
    <dgm:cxn modelId="{6C84A798-7D4A-42CD-93A5-3FBFC59D2326}" type="presParOf" srcId="{BED753D9-1113-4B8E-8147-8AE34CCDFF1D}" destId="{69DD124C-BBA5-4276-B2D8-9F2C9D45F0BA}" srcOrd="0" destOrd="0" presId="urn:microsoft.com/office/officeart/2005/8/layout/orgChart1"/>
    <dgm:cxn modelId="{E884E319-0EF0-445C-B041-F283FA79EDD1}" type="presParOf" srcId="{69DD124C-BBA5-4276-B2D8-9F2C9D45F0BA}" destId="{1CDB77BE-BA89-4F47-A5ED-5E63AEAE5422}" srcOrd="0" destOrd="0" presId="urn:microsoft.com/office/officeart/2005/8/layout/orgChart1"/>
    <dgm:cxn modelId="{4A7069D6-E885-45C9-8F7C-86BF92793E08}" type="presParOf" srcId="{69DD124C-BBA5-4276-B2D8-9F2C9D45F0BA}" destId="{27D0F27E-A3C5-483B-8A09-0D7992048369}" srcOrd="1" destOrd="0" presId="urn:microsoft.com/office/officeart/2005/8/layout/orgChart1"/>
    <dgm:cxn modelId="{D32623BB-A783-4A6B-A4E9-217EAEFB5AC8}" type="presParOf" srcId="{BED753D9-1113-4B8E-8147-8AE34CCDFF1D}" destId="{2584C71D-3730-4D9B-9D34-9239A7F3E4F5}" srcOrd="1" destOrd="0" presId="urn:microsoft.com/office/officeart/2005/8/layout/orgChart1"/>
    <dgm:cxn modelId="{1DC1AB2E-EDFE-4DE7-951E-058F06DF51D2}" type="presParOf" srcId="{2584C71D-3730-4D9B-9D34-9239A7F3E4F5}" destId="{7246A44D-5B7A-4338-B6E3-0E3A3DE7E182}" srcOrd="0" destOrd="0" presId="urn:microsoft.com/office/officeart/2005/8/layout/orgChart1"/>
    <dgm:cxn modelId="{19F1BEFD-25A0-43F1-8AC1-6BA544E55B77}" type="presParOf" srcId="{2584C71D-3730-4D9B-9D34-9239A7F3E4F5}" destId="{160EE88E-0AFC-491C-B285-F1D798A7BE59}" srcOrd="1" destOrd="0" presId="urn:microsoft.com/office/officeart/2005/8/layout/orgChart1"/>
    <dgm:cxn modelId="{25003322-D339-47EA-AFE1-9B0398627230}" type="presParOf" srcId="{160EE88E-0AFC-491C-B285-F1D798A7BE59}" destId="{012B5C5B-85A4-4882-BD98-AB23D6CE8628}" srcOrd="0" destOrd="0" presId="urn:microsoft.com/office/officeart/2005/8/layout/orgChart1"/>
    <dgm:cxn modelId="{845479E0-0880-4A92-8334-E0B8A806883D}" type="presParOf" srcId="{012B5C5B-85A4-4882-BD98-AB23D6CE8628}" destId="{6B54421E-79EF-4B9D-96C0-33A4BB7EEF72}" srcOrd="0" destOrd="0" presId="urn:microsoft.com/office/officeart/2005/8/layout/orgChart1"/>
    <dgm:cxn modelId="{DC11294C-2456-43E4-9047-0C3A71179890}" type="presParOf" srcId="{012B5C5B-85A4-4882-BD98-AB23D6CE8628}" destId="{9BE25E10-4643-4F90-A413-A40B28A6F861}" srcOrd="1" destOrd="0" presId="urn:microsoft.com/office/officeart/2005/8/layout/orgChart1"/>
    <dgm:cxn modelId="{A849DDE7-6B39-4B71-8CD5-2C85564F31D7}" type="presParOf" srcId="{160EE88E-0AFC-491C-B285-F1D798A7BE59}" destId="{7E269DCE-76ED-4251-975B-C7CD72A61AD0}" srcOrd="1" destOrd="0" presId="urn:microsoft.com/office/officeart/2005/8/layout/orgChart1"/>
    <dgm:cxn modelId="{395E1514-7286-4550-A746-CD1064780D3F}" type="presParOf" srcId="{7E269DCE-76ED-4251-975B-C7CD72A61AD0}" destId="{A73A1FBF-2981-486C-9726-EAA2586C419F}" srcOrd="0" destOrd="0" presId="urn:microsoft.com/office/officeart/2005/8/layout/orgChart1"/>
    <dgm:cxn modelId="{3876A4C8-18DB-4BD8-BF8C-06935F812DB2}" type="presParOf" srcId="{7E269DCE-76ED-4251-975B-C7CD72A61AD0}" destId="{A02645A4-4913-4D72-A46C-20C8CCF9B02D}" srcOrd="1" destOrd="0" presId="urn:microsoft.com/office/officeart/2005/8/layout/orgChart1"/>
    <dgm:cxn modelId="{31E7C008-E1DA-4557-B0DF-3849C66F6AAA}" type="presParOf" srcId="{A02645A4-4913-4D72-A46C-20C8CCF9B02D}" destId="{86061D48-74A6-4686-AC65-2E56F431DCFB}" srcOrd="0" destOrd="0" presId="urn:microsoft.com/office/officeart/2005/8/layout/orgChart1"/>
    <dgm:cxn modelId="{462A2BEB-A532-4064-BA99-393073C5CC50}" type="presParOf" srcId="{86061D48-74A6-4686-AC65-2E56F431DCFB}" destId="{E2299C4A-AE55-4194-B41B-B4ED66A9B238}" srcOrd="0" destOrd="0" presId="urn:microsoft.com/office/officeart/2005/8/layout/orgChart1"/>
    <dgm:cxn modelId="{8F0A1A13-7C5B-43D8-B3E1-E48EB7D49AD9}" type="presParOf" srcId="{86061D48-74A6-4686-AC65-2E56F431DCFB}" destId="{FD4C013A-9973-4F50-8A98-A2416C27BF34}" srcOrd="1" destOrd="0" presId="urn:microsoft.com/office/officeart/2005/8/layout/orgChart1"/>
    <dgm:cxn modelId="{BAD1CA90-A9B1-4107-B3ED-7D3053AE07C5}" type="presParOf" srcId="{A02645A4-4913-4D72-A46C-20C8CCF9B02D}" destId="{F5CA8220-8544-46D1-85E5-4DD1AE24A02B}" srcOrd="1" destOrd="0" presId="urn:microsoft.com/office/officeart/2005/8/layout/orgChart1"/>
    <dgm:cxn modelId="{408D12B5-676D-43A5-BE2A-02F6DB57869A}" type="presParOf" srcId="{A02645A4-4913-4D72-A46C-20C8CCF9B02D}" destId="{D666574F-95E8-4AC2-A279-D41FC41ED74D}" srcOrd="2" destOrd="0" presId="urn:microsoft.com/office/officeart/2005/8/layout/orgChart1"/>
    <dgm:cxn modelId="{6A9EE4B6-3C5F-4972-9359-76097584D494}" type="presParOf" srcId="{160EE88E-0AFC-491C-B285-F1D798A7BE59}" destId="{B5AECDD5-7FED-4D9B-B4E6-02511809FB99}" srcOrd="2" destOrd="0" presId="urn:microsoft.com/office/officeart/2005/8/layout/orgChart1"/>
    <dgm:cxn modelId="{87F81986-FE96-488D-B72D-C754AF5D6F54}" type="presParOf" srcId="{2584C71D-3730-4D9B-9D34-9239A7F3E4F5}" destId="{E99166F5-BA0A-4687-9F45-341F63C62AC3}" srcOrd="2" destOrd="0" presId="urn:microsoft.com/office/officeart/2005/8/layout/orgChart1"/>
    <dgm:cxn modelId="{D00F73D4-6C4C-4300-9FE9-A14A993DF5D2}" type="presParOf" srcId="{2584C71D-3730-4D9B-9D34-9239A7F3E4F5}" destId="{89CACAD9-9A57-4789-A17E-783F97A4C683}" srcOrd="3" destOrd="0" presId="urn:microsoft.com/office/officeart/2005/8/layout/orgChart1"/>
    <dgm:cxn modelId="{D888190C-5EF0-4EE0-B00F-524EBB73639B}" type="presParOf" srcId="{89CACAD9-9A57-4789-A17E-783F97A4C683}" destId="{FA0E1C41-E5C7-4F44-A600-F6ABFBF096F0}" srcOrd="0" destOrd="0" presId="urn:microsoft.com/office/officeart/2005/8/layout/orgChart1"/>
    <dgm:cxn modelId="{18194498-DD84-4131-9F36-FE81947B19C0}" type="presParOf" srcId="{FA0E1C41-E5C7-4F44-A600-F6ABFBF096F0}" destId="{995C7E49-C3CD-4692-9D7B-C53BEABD73D9}" srcOrd="0" destOrd="0" presId="urn:microsoft.com/office/officeart/2005/8/layout/orgChart1"/>
    <dgm:cxn modelId="{6D3C40FD-00D5-43DA-9903-7D1C52FC1677}" type="presParOf" srcId="{FA0E1C41-E5C7-4F44-A600-F6ABFBF096F0}" destId="{D8E0EA27-BF90-4569-9E22-1B2DB28418FF}" srcOrd="1" destOrd="0" presId="urn:microsoft.com/office/officeart/2005/8/layout/orgChart1"/>
    <dgm:cxn modelId="{039B8019-4C9C-4F69-A471-BC9A93F03039}" type="presParOf" srcId="{89CACAD9-9A57-4789-A17E-783F97A4C683}" destId="{5FD40217-9D2F-4028-BCBE-0EF117DCD95F}" srcOrd="1" destOrd="0" presId="urn:microsoft.com/office/officeart/2005/8/layout/orgChart1"/>
    <dgm:cxn modelId="{7C3AD5AF-89D1-4968-9277-841CD3368435}" type="presParOf" srcId="{5FD40217-9D2F-4028-BCBE-0EF117DCD95F}" destId="{D8FB7DD4-A89C-48F1-A33A-327C02CF17E5}" srcOrd="0" destOrd="0" presId="urn:microsoft.com/office/officeart/2005/8/layout/orgChart1"/>
    <dgm:cxn modelId="{57E1FCC9-80CB-4F9D-A5F6-4FCF370DE185}" type="presParOf" srcId="{5FD40217-9D2F-4028-BCBE-0EF117DCD95F}" destId="{FAAB0A7F-779D-4FFD-A1AD-9433F9A896D6}" srcOrd="1" destOrd="0" presId="urn:microsoft.com/office/officeart/2005/8/layout/orgChart1"/>
    <dgm:cxn modelId="{D47A15A0-1830-4710-BA6A-1832C9C85853}" type="presParOf" srcId="{FAAB0A7F-779D-4FFD-A1AD-9433F9A896D6}" destId="{FB4FE3D0-349D-49AD-BF77-9EA7D0CC6C38}" srcOrd="0" destOrd="0" presId="urn:microsoft.com/office/officeart/2005/8/layout/orgChart1"/>
    <dgm:cxn modelId="{CF8AE24A-4D62-4D2E-BF74-64AB82AF478D}" type="presParOf" srcId="{FB4FE3D0-349D-49AD-BF77-9EA7D0CC6C38}" destId="{1DCB4321-1B48-47DC-BFC3-DD19EEF2582A}" srcOrd="0" destOrd="0" presId="urn:microsoft.com/office/officeart/2005/8/layout/orgChart1"/>
    <dgm:cxn modelId="{9E7CA8EF-4E8A-47BD-BB60-7846683B082C}" type="presParOf" srcId="{FB4FE3D0-349D-49AD-BF77-9EA7D0CC6C38}" destId="{E2973100-857A-483C-B746-CD3B945A3EC4}" srcOrd="1" destOrd="0" presId="urn:microsoft.com/office/officeart/2005/8/layout/orgChart1"/>
    <dgm:cxn modelId="{9AFC5488-CB5D-47FB-94E8-F651354254AA}" type="presParOf" srcId="{FAAB0A7F-779D-4FFD-A1AD-9433F9A896D6}" destId="{5B8EF83C-3957-46D4-B5F0-557C322D198F}" srcOrd="1" destOrd="0" presId="urn:microsoft.com/office/officeart/2005/8/layout/orgChart1"/>
    <dgm:cxn modelId="{E03857D1-2248-44C6-9709-D6DEF359A341}" type="presParOf" srcId="{FAAB0A7F-779D-4FFD-A1AD-9433F9A896D6}" destId="{E7D4DDED-03DD-4890-BEBA-2E32623ED466}" srcOrd="2" destOrd="0" presId="urn:microsoft.com/office/officeart/2005/8/layout/orgChart1"/>
    <dgm:cxn modelId="{E7114D39-CAF2-4B5B-A794-6CD303732AB7}" type="presParOf" srcId="{5FD40217-9D2F-4028-BCBE-0EF117DCD95F}" destId="{2DD204A5-D582-45FB-862D-A9CF2A8F6219}" srcOrd="2" destOrd="0" presId="urn:microsoft.com/office/officeart/2005/8/layout/orgChart1"/>
    <dgm:cxn modelId="{9F603ADC-9FF7-4F87-992B-8476D30C4F10}" type="presParOf" srcId="{5FD40217-9D2F-4028-BCBE-0EF117DCD95F}" destId="{10D69FE3-FFFF-415C-9DBE-F45D5CEDF1A1}" srcOrd="3" destOrd="0" presId="urn:microsoft.com/office/officeart/2005/8/layout/orgChart1"/>
    <dgm:cxn modelId="{2E777BA0-DB33-43AE-917C-EAF0CC26DAB3}" type="presParOf" srcId="{10D69FE3-FFFF-415C-9DBE-F45D5CEDF1A1}" destId="{EA72ECC7-6CBE-47F4-8A2D-7E67DD451B88}" srcOrd="0" destOrd="0" presId="urn:microsoft.com/office/officeart/2005/8/layout/orgChart1"/>
    <dgm:cxn modelId="{26072FEC-84BC-44C1-9F5F-6F49AAD686F2}" type="presParOf" srcId="{EA72ECC7-6CBE-47F4-8A2D-7E67DD451B88}" destId="{300E1F50-0C2B-43FF-BF5F-6576E0962C50}" srcOrd="0" destOrd="0" presId="urn:microsoft.com/office/officeart/2005/8/layout/orgChart1"/>
    <dgm:cxn modelId="{65308881-067C-454D-B4A0-0AED279635D9}" type="presParOf" srcId="{EA72ECC7-6CBE-47F4-8A2D-7E67DD451B88}" destId="{7BB7EE55-2C49-449B-8F04-D6FE410DE721}" srcOrd="1" destOrd="0" presId="urn:microsoft.com/office/officeart/2005/8/layout/orgChart1"/>
    <dgm:cxn modelId="{963EF1DF-B35E-41B6-ACCA-9570BBB82FD7}" type="presParOf" srcId="{10D69FE3-FFFF-415C-9DBE-F45D5CEDF1A1}" destId="{6366C0AA-1354-4F1A-9536-FACC24F9DE7E}" srcOrd="1" destOrd="0" presId="urn:microsoft.com/office/officeart/2005/8/layout/orgChart1"/>
    <dgm:cxn modelId="{48DB2A06-F5EC-4EA2-8037-299B71EA8134}" type="presParOf" srcId="{10D69FE3-FFFF-415C-9DBE-F45D5CEDF1A1}" destId="{E1C7E7CD-DA76-4666-950E-5C82B671545B}" srcOrd="2" destOrd="0" presId="urn:microsoft.com/office/officeart/2005/8/layout/orgChart1"/>
    <dgm:cxn modelId="{26809A8F-CAFD-450B-9398-6100515C5268}" type="presParOf" srcId="{5FD40217-9D2F-4028-BCBE-0EF117DCD95F}" destId="{B1DA8238-BFED-4620-9431-FBD406C99302}" srcOrd="4" destOrd="0" presId="urn:microsoft.com/office/officeart/2005/8/layout/orgChart1"/>
    <dgm:cxn modelId="{7E9B3216-4BA6-4CD7-B73C-71D2478B5CF5}" type="presParOf" srcId="{5FD40217-9D2F-4028-BCBE-0EF117DCD95F}" destId="{0DDABA01-8B7F-4D39-9AC8-1DE7B237ED84}" srcOrd="5" destOrd="0" presId="urn:microsoft.com/office/officeart/2005/8/layout/orgChart1"/>
    <dgm:cxn modelId="{41D80BA0-D27C-44F9-963A-90CC044F136E}" type="presParOf" srcId="{0DDABA01-8B7F-4D39-9AC8-1DE7B237ED84}" destId="{6518B574-0BB0-41FD-A8F4-07182FDB28F7}" srcOrd="0" destOrd="0" presId="urn:microsoft.com/office/officeart/2005/8/layout/orgChart1"/>
    <dgm:cxn modelId="{2692A882-7306-4AD6-9A72-C25A6AA35612}" type="presParOf" srcId="{6518B574-0BB0-41FD-A8F4-07182FDB28F7}" destId="{AF2566ED-1D02-4E14-B06A-E7D504524333}" srcOrd="0" destOrd="0" presId="urn:microsoft.com/office/officeart/2005/8/layout/orgChart1"/>
    <dgm:cxn modelId="{BF5C48DB-B914-4CC7-B6EB-806409E7D957}" type="presParOf" srcId="{6518B574-0BB0-41FD-A8F4-07182FDB28F7}" destId="{A78A1C73-5CD6-497A-ADA5-48B357F376F6}" srcOrd="1" destOrd="0" presId="urn:microsoft.com/office/officeart/2005/8/layout/orgChart1"/>
    <dgm:cxn modelId="{EEFA2C39-F1D6-4047-9CAE-16DFE873BB45}" type="presParOf" srcId="{0DDABA01-8B7F-4D39-9AC8-1DE7B237ED84}" destId="{125BF18B-224F-458B-81F4-8972DF600103}" srcOrd="1" destOrd="0" presId="urn:microsoft.com/office/officeart/2005/8/layout/orgChart1"/>
    <dgm:cxn modelId="{2CD003C6-132D-4B78-8C5C-DD220671CAC2}" type="presParOf" srcId="{0DDABA01-8B7F-4D39-9AC8-1DE7B237ED84}" destId="{741714CA-BE33-411A-BE52-697A0514F837}" srcOrd="2" destOrd="0" presId="urn:microsoft.com/office/officeart/2005/8/layout/orgChart1"/>
    <dgm:cxn modelId="{BF62BAF2-355A-4AEA-84F9-2F2DE7DC145F}" type="presParOf" srcId="{5FD40217-9D2F-4028-BCBE-0EF117DCD95F}" destId="{20321923-882B-4D07-9079-C721E61E20A5}" srcOrd="6" destOrd="0" presId="urn:microsoft.com/office/officeart/2005/8/layout/orgChart1"/>
    <dgm:cxn modelId="{1F1128ED-6ACA-49EE-963F-8A2A0012A6D3}" type="presParOf" srcId="{5FD40217-9D2F-4028-BCBE-0EF117DCD95F}" destId="{A909E7D0-940D-4176-9BF8-3F6733230D0D}" srcOrd="7" destOrd="0" presId="urn:microsoft.com/office/officeart/2005/8/layout/orgChart1"/>
    <dgm:cxn modelId="{8466E616-1704-4B82-AD7E-E23C79D1BDF2}" type="presParOf" srcId="{A909E7D0-940D-4176-9BF8-3F6733230D0D}" destId="{B60CC21A-5A51-4634-8195-31FB8C141311}" srcOrd="0" destOrd="0" presId="urn:microsoft.com/office/officeart/2005/8/layout/orgChart1"/>
    <dgm:cxn modelId="{B256CF15-1A61-4695-8BE4-7196203D35FE}" type="presParOf" srcId="{B60CC21A-5A51-4634-8195-31FB8C141311}" destId="{48F5887D-5F88-4637-819C-4F3E8DD28EB7}" srcOrd="0" destOrd="0" presId="urn:microsoft.com/office/officeart/2005/8/layout/orgChart1"/>
    <dgm:cxn modelId="{AD4861BD-0256-4DE2-8158-DF4283B6403B}" type="presParOf" srcId="{B60CC21A-5A51-4634-8195-31FB8C141311}" destId="{FB2990EF-F101-4BEE-988C-C9F5BF916EFC}" srcOrd="1" destOrd="0" presId="urn:microsoft.com/office/officeart/2005/8/layout/orgChart1"/>
    <dgm:cxn modelId="{A2240656-67C5-4777-80B3-7855426458C8}" type="presParOf" srcId="{A909E7D0-940D-4176-9BF8-3F6733230D0D}" destId="{0F4DE178-FADB-4BDB-88CD-108F3C89C239}" srcOrd="1" destOrd="0" presId="urn:microsoft.com/office/officeart/2005/8/layout/orgChart1"/>
    <dgm:cxn modelId="{D0BF6245-D485-4F30-BA87-8BFA68B6A3FC}" type="presParOf" srcId="{A909E7D0-940D-4176-9BF8-3F6733230D0D}" destId="{C373916E-BC0C-4186-822A-715A15E77F35}" srcOrd="2" destOrd="0" presId="urn:microsoft.com/office/officeart/2005/8/layout/orgChart1"/>
    <dgm:cxn modelId="{E5B6365B-E132-4374-8CED-B47C0FD78653}" type="presParOf" srcId="{5FD40217-9D2F-4028-BCBE-0EF117DCD95F}" destId="{96E0D5CC-1058-4EA3-AC7A-27F64ACDBA08}" srcOrd="8" destOrd="0" presId="urn:microsoft.com/office/officeart/2005/8/layout/orgChart1"/>
    <dgm:cxn modelId="{4460B8C8-CB34-46C9-AC66-4D9C1705F2D4}" type="presParOf" srcId="{5FD40217-9D2F-4028-BCBE-0EF117DCD95F}" destId="{4FAC3A86-D838-4844-BB0D-214B1B544FB7}" srcOrd="9" destOrd="0" presId="urn:microsoft.com/office/officeart/2005/8/layout/orgChart1"/>
    <dgm:cxn modelId="{75188259-FA65-47E8-8BEC-B5EDE1B29163}" type="presParOf" srcId="{4FAC3A86-D838-4844-BB0D-214B1B544FB7}" destId="{FD1C1905-BF93-4193-B1C5-F7E99DCD394F}" srcOrd="0" destOrd="0" presId="urn:microsoft.com/office/officeart/2005/8/layout/orgChart1"/>
    <dgm:cxn modelId="{105D2BFD-2607-4628-AB4A-87751E0CD3BC}" type="presParOf" srcId="{FD1C1905-BF93-4193-B1C5-F7E99DCD394F}" destId="{97F8202B-BB74-46AA-A006-943CFB4A0020}" srcOrd="0" destOrd="0" presId="urn:microsoft.com/office/officeart/2005/8/layout/orgChart1"/>
    <dgm:cxn modelId="{FB3B8E3B-5262-486F-B5D5-C60A49D3F935}" type="presParOf" srcId="{FD1C1905-BF93-4193-B1C5-F7E99DCD394F}" destId="{5DA91798-6B86-4D6C-A77D-1C5B02F0E00C}" srcOrd="1" destOrd="0" presId="urn:microsoft.com/office/officeart/2005/8/layout/orgChart1"/>
    <dgm:cxn modelId="{4E401FD8-7E79-4DCD-A5B5-2C53771EFB82}" type="presParOf" srcId="{4FAC3A86-D838-4844-BB0D-214B1B544FB7}" destId="{4CDFD6A3-46DA-4A89-8EA6-71BA4606357E}" srcOrd="1" destOrd="0" presId="urn:microsoft.com/office/officeart/2005/8/layout/orgChart1"/>
    <dgm:cxn modelId="{304768BD-3951-4203-ADC9-631F83F15E95}" type="presParOf" srcId="{4FAC3A86-D838-4844-BB0D-214B1B544FB7}" destId="{C2625620-99BE-4A6C-AAF1-DE2DB807935F}" srcOrd="2" destOrd="0" presId="urn:microsoft.com/office/officeart/2005/8/layout/orgChart1"/>
    <dgm:cxn modelId="{4D029EDF-09EE-4CA9-A098-16FB580A869E}" type="presParOf" srcId="{89CACAD9-9A57-4789-A17E-783F97A4C683}" destId="{BC385984-824B-457C-9302-7AB72CC400B6}" srcOrd="2" destOrd="0" presId="urn:microsoft.com/office/officeart/2005/8/layout/orgChart1"/>
    <dgm:cxn modelId="{0698B6E8-9074-4AD0-8637-D4EBD964111E}" type="presParOf" srcId="{2584C71D-3730-4D9B-9D34-9239A7F3E4F5}" destId="{6B00B060-4819-4A2C-AFAC-A9C20EDF442F}" srcOrd="4" destOrd="0" presId="urn:microsoft.com/office/officeart/2005/8/layout/orgChart1"/>
    <dgm:cxn modelId="{A78718B1-1FC7-4856-8527-7AD0A7DBF9DC}" type="presParOf" srcId="{2584C71D-3730-4D9B-9D34-9239A7F3E4F5}" destId="{6A8411E6-45F7-40B6-BAC8-E168E5548AD4}" srcOrd="5" destOrd="0" presId="urn:microsoft.com/office/officeart/2005/8/layout/orgChart1"/>
    <dgm:cxn modelId="{C2557B6F-C1F2-4B39-9339-9227B6934259}" type="presParOf" srcId="{6A8411E6-45F7-40B6-BAC8-E168E5548AD4}" destId="{6D0BA309-D3A8-4050-9FE8-9AF0C3B79F83}" srcOrd="0" destOrd="0" presId="urn:microsoft.com/office/officeart/2005/8/layout/orgChart1"/>
    <dgm:cxn modelId="{1282F2B7-2C83-45F0-9F14-9CE18985C119}" type="presParOf" srcId="{6D0BA309-D3A8-4050-9FE8-9AF0C3B79F83}" destId="{F3EE18E3-CAC7-46DF-884F-8A1AEDEA6EF8}" srcOrd="0" destOrd="0" presId="urn:microsoft.com/office/officeart/2005/8/layout/orgChart1"/>
    <dgm:cxn modelId="{D78FE587-047D-49F7-BF65-E157D70B0B6B}" type="presParOf" srcId="{6D0BA309-D3A8-4050-9FE8-9AF0C3B79F83}" destId="{F29A159F-A5FD-48A2-AC28-F9DAE931123D}" srcOrd="1" destOrd="0" presId="urn:microsoft.com/office/officeart/2005/8/layout/orgChart1"/>
    <dgm:cxn modelId="{B0B701BA-F964-49DF-8BBD-CAA713C82EAE}" type="presParOf" srcId="{6A8411E6-45F7-40B6-BAC8-E168E5548AD4}" destId="{AF4B917F-A83D-4D06-A263-02A7F2E9FFF3}" srcOrd="1" destOrd="0" presId="urn:microsoft.com/office/officeart/2005/8/layout/orgChart1"/>
    <dgm:cxn modelId="{5F9F7F20-F736-41CD-9997-299C3049F78B}" type="presParOf" srcId="{AF4B917F-A83D-4D06-A263-02A7F2E9FFF3}" destId="{8B8B69C5-8E36-4A63-B811-242E784BD7E3}" srcOrd="0" destOrd="0" presId="urn:microsoft.com/office/officeart/2005/8/layout/orgChart1"/>
    <dgm:cxn modelId="{CF571D69-478D-4CF9-AFE2-062919D3983E}" type="presParOf" srcId="{AF4B917F-A83D-4D06-A263-02A7F2E9FFF3}" destId="{86E6E94D-C22E-415D-A9D3-9671C25EAF85}" srcOrd="1" destOrd="0" presId="urn:microsoft.com/office/officeart/2005/8/layout/orgChart1"/>
    <dgm:cxn modelId="{AC349502-4F49-4D94-A117-1F0856073BBC}" type="presParOf" srcId="{86E6E94D-C22E-415D-A9D3-9671C25EAF85}" destId="{04804D18-8069-4A5B-8786-ED73EB2F73EB}" srcOrd="0" destOrd="0" presId="urn:microsoft.com/office/officeart/2005/8/layout/orgChart1"/>
    <dgm:cxn modelId="{F62EEA38-9757-474F-AD63-71FE1F0C9172}" type="presParOf" srcId="{04804D18-8069-4A5B-8786-ED73EB2F73EB}" destId="{4761F5C2-EEF0-4C4B-A04C-E6CBFD7FC4AD}" srcOrd="0" destOrd="0" presId="urn:microsoft.com/office/officeart/2005/8/layout/orgChart1"/>
    <dgm:cxn modelId="{D6F5BFCD-21AF-41A6-9E46-017D17B67F6D}" type="presParOf" srcId="{04804D18-8069-4A5B-8786-ED73EB2F73EB}" destId="{85E0B506-E9AD-4CD8-AAA1-EB05973DE7D1}" srcOrd="1" destOrd="0" presId="urn:microsoft.com/office/officeart/2005/8/layout/orgChart1"/>
    <dgm:cxn modelId="{D6878E9B-B9FE-4558-BB35-3CDAA5E50781}" type="presParOf" srcId="{86E6E94D-C22E-415D-A9D3-9671C25EAF85}" destId="{2314F4BA-9844-4B9C-95E3-CD57614DED6D}" srcOrd="1" destOrd="0" presId="urn:microsoft.com/office/officeart/2005/8/layout/orgChart1"/>
    <dgm:cxn modelId="{F8680ABC-F73F-4396-AE19-D23E025FA26F}" type="presParOf" srcId="{86E6E94D-C22E-415D-A9D3-9671C25EAF85}" destId="{3FFD9711-738A-4F96-8397-C9CBB8EF78D0}" srcOrd="2" destOrd="0" presId="urn:microsoft.com/office/officeart/2005/8/layout/orgChart1"/>
    <dgm:cxn modelId="{9AFEF5F8-4006-4793-845E-5426D49B2F0B}" type="presParOf" srcId="{AF4B917F-A83D-4D06-A263-02A7F2E9FFF3}" destId="{49D4E2C1-28D5-4E39-A543-1FAAEC80DF09}" srcOrd="2" destOrd="0" presId="urn:microsoft.com/office/officeart/2005/8/layout/orgChart1"/>
    <dgm:cxn modelId="{63FCC148-A297-434C-BA1C-39FEA1C4E1C5}" type="presParOf" srcId="{AF4B917F-A83D-4D06-A263-02A7F2E9FFF3}" destId="{98FAD680-DA0B-4C12-8A26-007E1242AFCE}" srcOrd="3" destOrd="0" presId="urn:microsoft.com/office/officeart/2005/8/layout/orgChart1"/>
    <dgm:cxn modelId="{19B404A0-AF7C-47AC-9F73-48EFB8B21437}" type="presParOf" srcId="{98FAD680-DA0B-4C12-8A26-007E1242AFCE}" destId="{AAD53C97-9182-4577-958B-C4C118ABCECF}" srcOrd="0" destOrd="0" presId="urn:microsoft.com/office/officeart/2005/8/layout/orgChart1"/>
    <dgm:cxn modelId="{779540BD-183C-45A9-B30A-ECC325E4D73C}" type="presParOf" srcId="{AAD53C97-9182-4577-958B-C4C118ABCECF}" destId="{6BFC92E5-5EE1-4864-8080-4ECDF86B6451}" srcOrd="0" destOrd="0" presId="urn:microsoft.com/office/officeart/2005/8/layout/orgChart1"/>
    <dgm:cxn modelId="{975A0889-BBDD-4F08-9FA9-C97D92755B45}" type="presParOf" srcId="{AAD53C97-9182-4577-958B-C4C118ABCECF}" destId="{6B9AFBEC-8FDA-4449-9B11-6F66CD4F1277}" srcOrd="1" destOrd="0" presId="urn:microsoft.com/office/officeart/2005/8/layout/orgChart1"/>
    <dgm:cxn modelId="{F8559C26-F7D6-445E-9724-7472340C0BAC}" type="presParOf" srcId="{98FAD680-DA0B-4C12-8A26-007E1242AFCE}" destId="{64813717-AB27-448D-94BF-6E7A8290EB49}" srcOrd="1" destOrd="0" presId="urn:microsoft.com/office/officeart/2005/8/layout/orgChart1"/>
    <dgm:cxn modelId="{1A9CBD39-772C-4950-99C8-E0B71A2FC0A2}" type="presParOf" srcId="{98FAD680-DA0B-4C12-8A26-007E1242AFCE}" destId="{3114C4DC-7C19-4642-BEAE-A1FAD010EF66}" srcOrd="2" destOrd="0" presId="urn:microsoft.com/office/officeart/2005/8/layout/orgChart1"/>
    <dgm:cxn modelId="{900E4051-3363-4D41-A67B-D954CF61DCC6}" type="presParOf" srcId="{AF4B917F-A83D-4D06-A263-02A7F2E9FFF3}" destId="{8A5736EE-3CE3-4752-B912-26F4F3B131F0}" srcOrd="4" destOrd="0" presId="urn:microsoft.com/office/officeart/2005/8/layout/orgChart1"/>
    <dgm:cxn modelId="{35E86984-B16B-4F62-BE64-67A9A550903F}" type="presParOf" srcId="{AF4B917F-A83D-4D06-A263-02A7F2E9FFF3}" destId="{BDB3CF6D-E7D7-49AE-BCB6-538B1569A43A}" srcOrd="5" destOrd="0" presId="urn:microsoft.com/office/officeart/2005/8/layout/orgChart1"/>
    <dgm:cxn modelId="{6F2ED513-E745-4DF2-A335-F588F24646D0}" type="presParOf" srcId="{BDB3CF6D-E7D7-49AE-BCB6-538B1569A43A}" destId="{76C449E0-BBA3-48FF-B387-8B132E6C570A}" srcOrd="0" destOrd="0" presId="urn:microsoft.com/office/officeart/2005/8/layout/orgChart1"/>
    <dgm:cxn modelId="{AA23B6CC-198B-4B7F-8DA4-7C991F81AD77}" type="presParOf" srcId="{76C449E0-BBA3-48FF-B387-8B132E6C570A}" destId="{5D66D61D-B8B8-4470-B3EB-E29FA4186DFA}" srcOrd="0" destOrd="0" presId="urn:microsoft.com/office/officeart/2005/8/layout/orgChart1"/>
    <dgm:cxn modelId="{BC96D76A-9556-4A29-980E-FFC5F0DF0708}" type="presParOf" srcId="{76C449E0-BBA3-48FF-B387-8B132E6C570A}" destId="{E4A43804-548D-4FD7-B842-59F270187301}" srcOrd="1" destOrd="0" presId="urn:microsoft.com/office/officeart/2005/8/layout/orgChart1"/>
    <dgm:cxn modelId="{DD146A9A-C963-4E98-9575-06660FC04C11}" type="presParOf" srcId="{BDB3CF6D-E7D7-49AE-BCB6-538B1569A43A}" destId="{A85DA1B7-B6BD-4749-88D0-E2C4A0B4D03F}" srcOrd="1" destOrd="0" presId="urn:microsoft.com/office/officeart/2005/8/layout/orgChart1"/>
    <dgm:cxn modelId="{ED0D5239-63AA-43FA-A2D2-96D5A7DEABF9}" type="presParOf" srcId="{BDB3CF6D-E7D7-49AE-BCB6-538B1569A43A}" destId="{1DB29459-BEE4-40E0-A5A7-BBC298FC6AF2}" srcOrd="2" destOrd="0" presId="urn:microsoft.com/office/officeart/2005/8/layout/orgChart1"/>
    <dgm:cxn modelId="{193E756D-3B7D-4D05-A7DB-0F837E1009BB}" type="presParOf" srcId="{6A8411E6-45F7-40B6-BAC8-E168E5548AD4}" destId="{753A812A-846C-4EB4-96BF-25C7A09CB07A}" srcOrd="2" destOrd="0" presId="urn:microsoft.com/office/officeart/2005/8/layout/orgChart1"/>
    <dgm:cxn modelId="{9C1AFE60-367E-48FC-9F6F-8F72780AE7D8}" type="presParOf" srcId="{BED753D9-1113-4B8E-8147-8AE34CCDFF1D}" destId="{B91E2E36-B944-45F1-9044-A78A5C29FD06}" srcOrd="2" destOrd="0" presId="urn:microsoft.com/office/officeart/2005/8/layout/orgChart1"/>
    <dgm:cxn modelId="{A3401330-E8BE-4A38-ABB6-4A5E370DB494}" type="presParOf" srcId="{FF054FBD-F3D0-411D-A031-41A3BF897DB4}" destId="{23296EB9-E865-45D4-BF4C-581C6DB8A6B7}" srcOrd="4" destOrd="0" presId="urn:microsoft.com/office/officeart/2005/8/layout/orgChart1"/>
    <dgm:cxn modelId="{F54A56F8-291A-4877-B8F3-AE4C7107BA7F}" type="presParOf" srcId="{FF054FBD-F3D0-411D-A031-41A3BF897DB4}" destId="{367B97D0-FF6C-4FD8-B3ED-26BEE68FE072}" srcOrd="5" destOrd="0" presId="urn:microsoft.com/office/officeart/2005/8/layout/orgChart1"/>
    <dgm:cxn modelId="{E4D26D0A-5669-47B1-BB18-4DAE792E1737}" type="presParOf" srcId="{367B97D0-FF6C-4FD8-B3ED-26BEE68FE072}" destId="{83EC3B43-ACB4-4923-B36A-11FE216BF8F4}" srcOrd="0" destOrd="0" presId="urn:microsoft.com/office/officeart/2005/8/layout/orgChart1"/>
    <dgm:cxn modelId="{9CBE2C57-C70F-451E-99B2-510EF27A3089}" type="presParOf" srcId="{83EC3B43-ACB4-4923-B36A-11FE216BF8F4}" destId="{8AE90AD6-CE52-4F89-A5DD-4400E7FEAA41}" srcOrd="0" destOrd="0" presId="urn:microsoft.com/office/officeart/2005/8/layout/orgChart1"/>
    <dgm:cxn modelId="{79074FEA-0E88-49C9-8EFD-203A5C77B657}" type="presParOf" srcId="{83EC3B43-ACB4-4923-B36A-11FE216BF8F4}" destId="{B3B6619D-BB90-4306-A092-7BC0E9DC2CEC}" srcOrd="1" destOrd="0" presId="urn:microsoft.com/office/officeart/2005/8/layout/orgChart1"/>
    <dgm:cxn modelId="{67583BA5-9EDE-45F0-AFED-FF336397E9F2}" type="presParOf" srcId="{367B97D0-FF6C-4FD8-B3ED-26BEE68FE072}" destId="{8449D02E-EA14-47F0-91FA-452774E9DE68}" srcOrd="1" destOrd="0" presId="urn:microsoft.com/office/officeart/2005/8/layout/orgChart1"/>
    <dgm:cxn modelId="{A26F21F0-A537-4BA0-ADC2-52696A0E4D40}" type="presParOf" srcId="{8449D02E-EA14-47F0-91FA-452774E9DE68}" destId="{550AD9A6-B74A-43A3-929D-7CAC0EB44A93}" srcOrd="0" destOrd="0" presId="urn:microsoft.com/office/officeart/2005/8/layout/orgChart1"/>
    <dgm:cxn modelId="{5A8CFB0C-6448-46F4-8EDF-7460C0C2F3A7}" type="presParOf" srcId="{8449D02E-EA14-47F0-91FA-452774E9DE68}" destId="{55E5BFC1-0E42-4066-9844-98E620F5AD62}" srcOrd="1" destOrd="0" presId="urn:microsoft.com/office/officeart/2005/8/layout/orgChart1"/>
    <dgm:cxn modelId="{274F087B-EBD9-4F64-8837-9EAA293789D2}" type="presParOf" srcId="{55E5BFC1-0E42-4066-9844-98E620F5AD62}" destId="{D4DC993A-A4E7-43B0-A5E2-CB0B9A4C00C1}" srcOrd="0" destOrd="0" presId="urn:microsoft.com/office/officeart/2005/8/layout/orgChart1"/>
    <dgm:cxn modelId="{9E4C51DA-1E3F-4236-8BEA-051BACB58872}" type="presParOf" srcId="{D4DC993A-A4E7-43B0-A5E2-CB0B9A4C00C1}" destId="{CFF37BD3-8B71-4496-B922-293F479019E6}" srcOrd="0" destOrd="0" presId="urn:microsoft.com/office/officeart/2005/8/layout/orgChart1"/>
    <dgm:cxn modelId="{A953FCE2-AE0F-4821-9680-F8A9BA36D665}" type="presParOf" srcId="{D4DC993A-A4E7-43B0-A5E2-CB0B9A4C00C1}" destId="{89A129F2-EEBD-4658-8103-A54172D4AF03}" srcOrd="1" destOrd="0" presId="urn:microsoft.com/office/officeart/2005/8/layout/orgChart1"/>
    <dgm:cxn modelId="{593DB207-9D4B-417E-BC56-3F66A0D1682A}" type="presParOf" srcId="{55E5BFC1-0E42-4066-9844-98E620F5AD62}" destId="{9EAF2456-B307-4150-B5F9-97A2B0D196E8}" srcOrd="1" destOrd="0" presId="urn:microsoft.com/office/officeart/2005/8/layout/orgChart1"/>
    <dgm:cxn modelId="{D781D29B-0AB4-4976-9592-B9EF5CE8DD70}" type="presParOf" srcId="{55E5BFC1-0E42-4066-9844-98E620F5AD62}" destId="{B82962E2-2981-4A9C-9452-F291884DF774}" srcOrd="2" destOrd="0" presId="urn:microsoft.com/office/officeart/2005/8/layout/orgChart1"/>
    <dgm:cxn modelId="{6631D7F5-756D-494B-A66F-BADC719CD252}" type="presParOf" srcId="{8449D02E-EA14-47F0-91FA-452774E9DE68}" destId="{68DD5B7A-0F1F-43C5-B2AB-EF0D4054614A}" srcOrd="2" destOrd="0" presId="urn:microsoft.com/office/officeart/2005/8/layout/orgChart1"/>
    <dgm:cxn modelId="{A13C9F90-9B84-4A94-A853-D2815FA64972}" type="presParOf" srcId="{8449D02E-EA14-47F0-91FA-452774E9DE68}" destId="{D4427BF3-EBAB-48AC-A51D-8758DF6CABF3}" srcOrd="3" destOrd="0" presId="urn:microsoft.com/office/officeart/2005/8/layout/orgChart1"/>
    <dgm:cxn modelId="{A203DE45-62F7-4858-B84A-431376A04F3F}" type="presParOf" srcId="{D4427BF3-EBAB-48AC-A51D-8758DF6CABF3}" destId="{DE87B9E4-C6F6-45F3-BA1A-87141EDCE96B}" srcOrd="0" destOrd="0" presId="urn:microsoft.com/office/officeart/2005/8/layout/orgChart1"/>
    <dgm:cxn modelId="{7551F914-CD88-4A6E-AF63-8B6D40B95D30}" type="presParOf" srcId="{DE87B9E4-C6F6-45F3-BA1A-87141EDCE96B}" destId="{DB8ABB30-3ECE-4926-A98B-733AD28BADA0}" srcOrd="0" destOrd="0" presId="urn:microsoft.com/office/officeart/2005/8/layout/orgChart1"/>
    <dgm:cxn modelId="{27EFCD29-BBC7-4837-8E7A-34C656F19AE6}" type="presParOf" srcId="{DE87B9E4-C6F6-45F3-BA1A-87141EDCE96B}" destId="{4D067613-448B-4ABA-9003-009774CE9E3B}" srcOrd="1" destOrd="0" presId="urn:microsoft.com/office/officeart/2005/8/layout/orgChart1"/>
    <dgm:cxn modelId="{2CCF3F46-36ED-4F0B-9E2A-6CBCB8AD49B7}" type="presParOf" srcId="{D4427BF3-EBAB-48AC-A51D-8758DF6CABF3}" destId="{FB4B4796-98E6-4EBE-B516-F306E2FD8CA1}" srcOrd="1" destOrd="0" presId="urn:microsoft.com/office/officeart/2005/8/layout/orgChart1"/>
    <dgm:cxn modelId="{CAC7A1BB-1C68-426D-9209-D360B3544CA1}" type="presParOf" srcId="{D4427BF3-EBAB-48AC-A51D-8758DF6CABF3}" destId="{A80E3C2E-9517-404A-A0E0-43FEC35A5945}" srcOrd="2" destOrd="0" presId="urn:microsoft.com/office/officeart/2005/8/layout/orgChart1"/>
    <dgm:cxn modelId="{EF400AE9-399A-4692-B57A-AAC4648EF44D}" type="presParOf" srcId="{8449D02E-EA14-47F0-91FA-452774E9DE68}" destId="{27693A4E-F2E9-404C-A3EA-957B6CE6EE97}" srcOrd="4" destOrd="0" presId="urn:microsoft.com/office/officeart/2005/8/layout/orgChart1"/>
    <dgm:cxn modelId="{A47568D5-BA98-4502-9F5B-C8808C688C32}" type="presParOf" srcId="{8449D02E-EA14-47F0-91FA-452774E9DE68}" destId="{F75BB3F1-CB36-4F5F-9C0A-57332E1E1111}" srcOrd="5" destOrd="0" presId="urn:microsoft.com/office/officeart/2005/8/layout/orgChart1"/>
    <dgm:cxn modelId="{DB129E8A-8185-4687-AEBF-D1A96C197180}" type="presParOf" srcId="{F75BB3F1-CB36-4F5F-9C0A-57332E1E1111}" destId="{9AA494D0-5E3A-4F15-89AC-CD79D0F1D801}" srcOrd="0" destOrd="0" presId="urn:microsoft.com/office/officeart/2005/8/layout/orgChart1"/>
    <dgm:cxn modelId="{DC77EF02-D0F9-4074-BAD2-653A5E7C4AEB}" type="presParOf" srcId="{9AA494D0-5E3A-4F15-89AC-CD79D0F1D801}" destId="{FE8F83D4-E66C-4085-864A-CFBB053A2661}" srcOrd="0" destOrd="0" presId="urn:microsoft.com/office/officeart/2005/8/layout/orgChart1"/>
    <dgm:cxn modelId="{D0961A44-72E8-47C2-8DB8-F5E08B73E633}" type="presParOf" srcId="{9AA494D0-5E3A-4F15-89AC-CD79D0F1D801}" destId="{D344E02B-F439-4139-B9B9-F3642768FF4E}" srcOrd="1" destOrd="0" presId="urn:microsoft.com/office/officeart/2005/8/layout/orgChart1"/>
    <dgm:cxn modelId="{7FEC882A-4A67-4730-8606-D370E61F70B3}" type="presParOf" srcId="{F75BB3F1-CB36-4F5F-9C0A-57332E1E1111}" destId="{645825C7-2BE9-420B-89AF-669881D8F2DD}" srcOrd="1" destOrd="0" presId="urn:microsoft.com/office/officeart/2005/8/layout/orgChart1"/>
    <dgm:cxn modelId="{02672224-AA72-4EE9-A32E-B4D95A7FB623}" type="presParOf" srcId="{F75BB3F1-CB36-4F5F-9C0A-57332E1E1111}" destId="{3A9D7F11-DC83-4E46-8A44-47CBF5B750D2}" srcOrd="2" destOrd="0" presId="urn:microsoft.com/office/officeart/2005/8/layout/orgChart1"/>
    <dgm:cxn modelId="{3C6A994C-4A70-4424-AD9A-BE83C67FEC9D}" type="presParOf" srcId="{367B97D0-FF6C-4FD8-B3ED-26BEE68FE072}" destId="{3AD30C8E-611A-4B98-BA84-2396568AC3BB}" srcOrd="2" destOrd="0" presId="urn:microsoft.com/office/officeart/2005/8/layout/orgChart1"/>
    <dgm:cxn modelId="{15AF7289-B20A-4D3C-B7FD-09FEE509FE3A}" type="presParOf" srcId="{0D255502-6FEC-4E8A-A3F3-8D2EBEA96E2A}" destId="{97F6924E-02B2-4349-AD3D-3084E18DF19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93A4E-F2E9-404C-A3EA-957B6CE6EE97}">
      <dsp:nvSpPr>
        <dsp:cNvPr id="0" name=""/>
        <dsp:cNvSpPr/>
      </dsp:nvSpPr>
      <dsp:spPr>
        <a:xfrm>
          <a:off x="7544184" y="1518200"/>
          <a:ext cx="187947" cy="2355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609"/>
              </a:lnTo>
              <a:lnTo>
                <a:pt x="187947" y="235560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DD5B7A-0F1F-43C5-B2AB-EF0D4054614A}">
      <dsp:nvSpPr>
        <dsp:cNvPr id="0" name=""/>
        <dsp:cNvSpPr/>
      </dsp:nvSpPr>
      <dsp:spPr>
        <a:xfrm>
          <a:off x="7544184" y="1518200"/>
          <a:ext cx="187947" cy="146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5990"/>
              </a:lnTo>
              <a:lnTo>
                <a:pt x="187947" y="146599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AD9A6-B74A-43A3-929D-7CAC0EB44A93}">
      <dsp:nvSpPr>
        <dsp:cNvPr id="0" name=""/>
        <dsp:cNvSpPr/>
      </dsp:nvSpPr>
      <dsp:spPr>
        <a:xfrm>
          <a:off x="7544184" y="1518200"/>
          <a:ext cx="187947" cy="576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372"/>
              </a:lnTo>
              <a:lnTo>
                <a:pt x="187947" y="57637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296EB9-E865-45D4-BF4C-581C6DB8A6B7}">
      <dsp:nvSpPr>
        <dsp:cNvPr id="0" name=""/>
        <dsp:cNvSpPr/>
      </dsp:nvSpPr>
      <dsp:spPr>
        <a:xfrm>
          <a:off x="4856535" y="628581"/>
          <a:ext cx="3188843" cy="263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63"/>
              </a:lnTo>
              <a:lnTo>
                <a:pt x="3188843" y="131563"/>
              </a:lnTo>
              <a:lnTo>
                <a:pt x="3188843" y="26312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736EE-3CE3-4752-B912-26F4F3B131F0}">
      <dsp:nvSpPr>
        <dsp:cNvPr id="0" name=""/>
        <dsp:cNvSpPr/>
      </dsp:nvSpPr>
      <dsp:spPr>
        <a:xfrm>
          <a:off x="6028074" y="2407818"/>
          <a:ext cx="187947" cy="2355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609"/>
              </a:lnTo>
              <a:lnTo>
                <a:pt x="187947" y="235560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D4E2C1-28D5-4E39-A543-1FAAEC80DF09}">
      <dsp:nvSpPr>
        <dsp:cNvPr id="0" name=""/>
        <dsp:cNvSpPr/>
      </dsp:nvSpPr>
      <dsp:spPr>
        <a:xfrm>
          <a:off x="6028074" y="2407818"/>
          <a:ext cx="187947" cy="146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5990"/>
              </a:lnTo>
              <a:lnTo>
                <a:pt x="187947" y="146599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B69C5-8E36-4A63-B811-242E784BD7E3}">
      <dsp:nvSpPr>
        <dsp:cNvPr id="0" name=""/>
        <dsp:cNvSpPr/>
      </dsp:nvSpPr>
      <dsp:spPr>
        <a:xfrm>
          <a:off x="6028074" y="2407818"/>
          <a:ext cx="187947" cy="576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372"/>
              </a:lnTo>
              <a:lnTo>
                <a:pt x="187947" y="57637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00B060-4819-4A2C-AFAC-A9C20EDF442F}">
      <dsp:nvSpPr>
        <dsp:cNvPr id="0" name=""/>
        <dsp:cNvSpPr/>
      </dsp:nvSpPr>
      <dsp:spPr>
        <a:xfrm>
          <a:off x="5013158" y="1518200"/>
          <a:ext cx="1516110" cy="263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63"/>
              </a:lnTo>
              <a:lnTo>
                <a:pt x="1516110" y="131563"/>
              </a:lnTo>
              <a:lnTo>
                <a:pt x="1516110" y="26312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0D5CC-1058-4EA3-AC7A-27F64ACDBA08}">
      <dsp:nvSpPr>
        <dsp:cNvPr id="0" name=""/>
        <dsp:cNvSpPr/>
      </dsp:nvSpPr>
      <dsp:spPr>
        <a:xfrm>
          <a:off x="4511964" y="2407818"/>
          <a:ext cx="187947" cy="4134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4845"/>
              </a:lnTo>
              <a:lnTo>
                <a:pt x="187947" y="413484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321923-882B-4D07-9079-C721E61E20A5}">
      <dsp:nvSpPr>
        <dsp:cNvPr id="0" name=""/>
        <dsp:cNvSpPr/>
      </dsp:nvSpPr>
      <dsp:spPr>
        <a:xfrm>
          <a:off x="4511964" y="2407818"/>
          <a:ext cx="187947" cy="3245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5227"/>
              </a:lnTo>
              <a:lnTo>
                <a:pt x="187947" y="324522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A8238-BFED-4620-9431-FBD406C99302}">
      <dsp:nvSpPr>
        <dsp:cNvPr id="0" name=""/>
        <dsp:cNvSpPr/>
      </dsp:nvSpPr>
      <dsp:spPr>
        <a:xfrm>
          <a:off x="4511964" y="2407818"/>
          <a:ext cx="187947" cy="2355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609"/>
              </a:lnTo>
              <a:lnTo>
                <a:pt x="187947" y="235560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204A5-D582-45FB-862D-A9CF2A8F6219}">
      <dsp:nvSpPr>
        <dsp:cNvPr id="0" name=""/>
        <dsp:cNvSpPr/>
      </dsp:nvSpPr>
      <dsp:spPr>
        <a:xfrm>
          <a:off x="4511964" y="2407818"/>
          <a:ext cx="187947" cy="146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5990"/>
              </a:lnTo>
              <a:lnTo>
                <a:pt x="187947" y="146599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B7DD4-A89C-48F1-A33A-327C02CF17E5}">
      <dsp:nvSpPr>
        <dsp:cNvPr id="0" name=""/>
        <dsp:cNvSpPr/>
      </dsp:nvSpPr>
      <dsp:spPr>
        <a:xfrm>
          <a:off x="4511964" y="2407818"/>
          <a:ext cx="187947" cy="576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372"/>
              </a:lnTo>
              <a:lnTo>
                <a:pt x="187947" y="57637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166F5-BA0A-4687-9F45-341F63C62AC3}">
      <dsp:nvSpPr>
        <dsp:cNvPr id="0" name=""/>
        <dsp:cNvSpPr/>
      </dsp:nvSpPr>
      <dsp:spPr>
        <a:xfrm>
          <a:off x="4967438" y="1518200"/>
          <a:ext cx="91440" cy="2631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312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A1FBF-2981-486C-9726-EAA2586C419F}">
      <dsp:nvSpPr>
        <dsp:cNvPr id="0" name=""/>
        <dsp:cNvSpPr/>
      </dsp:nvSpPr>
      <dsp:spPr>
        <a:xfrm>
          <a:off x="2995854" y="2407818"/>
          <a:ext cx="187947" cy="576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372"/>
              </a:lnTo>
              <a:lnTo>
                <a:pt x="187947" y="57637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6A44D-5B7A-4338-B6E3-0E3A3DE7E182}">
      <dsp:nvSpPr>
        <dsp:cNvPr id="0" name=""/>
        <dsp:cNvSpPr/>
      </dsp:nvSpPr>
      <dsp:spPr>
        <a:xfrm>
          <a:off x="3497047" y="1518200"/>
          <a:ext cx="1516110" cy="263126"/>
        </a:xfrm>
        <a:custGeom>
          <a:avLst/>
          <a:gdLst/>
          <a:ahLst/>
          <a:cxnLst/>
          <a:rect l="0" t="0" r="0" b="0"/>
          <a:pathLst>
            <a:path>
              <a:moveTo>
                <a:pt x="1516110" y="0"/>
              </a:moveTo>
              <a:lnTo>
                <a:pt x="1516110" y="131563"/>
              </a:lnTo>
              <a:lnTo>
                <a:pt x="0" y="131563"/>
              </a:lnTo>
              <a:lnTo>
                <a:pt x="0" y="26312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8104D-E9C6-4D29-B38D-B1E686C8B112}">
      <dsp:nvSpPr>
        <dsp:cNvPr id="0" name=""/>
        <dsp:cNvSpPr/>
      </dsp:nvSpPr>
      <dsp:spPr>
        <a:xfrm>
          <a:off x="4856535" y="628581"/>
          <a:ext cx="156622" cy="2631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563"/>
              </a:lnTo>
              <a:lnTo>
                <a:pt x="156622" y="131563"/>
              </a:lnTo>
              <a:lnTo>
                <a:pt x="156622" y="26312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308A4C-4022-4CDD-B388-B41902096142}">
      <dsp:nvSpPr>
        <dsp:cNvPr id="0" name=""/>
        <dsp:cNvSpPr/>
      </dsp:nvSpPr>
      <dsp:spPr>
        <a:xfrm>
          <a:off x="1166498" y="1518200"/>
          <a:ext cx="187947" cy="5024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4463"/>
              </a:lnTo>
              <a:lnTo>
                <a:pt x="187947" y="5024463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6373D5-1858-48BC-98B6-AB69E9EC6383}">
      <dsp:nvSpPr>
        <dsp:cNvPr id="0" name=""/>
        <dsp:cNvSpPr/>
      </dsp:nvSpPr>
      <dsp:spPr>
        <a:xfrm>
          <a:off x="1166498" y="1518200"/>
          <a:ext cx="187947" cy="4134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4845"/>
              </a:lnTo>
              <a:lnTo>
                <a:pt x="187947" y="4134845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B6E01-BC34-4005-B5A5-9A22EC854CAC}">
      <dsp:nvSpPr>
        <dsp:cNvPr id="0" name=""/>
        <dsp:cNvSpPr/>
      </dsp:nvSpPr>
      <dsp:spPr>
        <a:xfrm>
          <a:off x="1166498" y="1518200"/>
          <a:ext cx="187947" cy="3245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5227"/>
              </a:lnTo>
              <a:lnTo>
                <a:pt x="187947" y="324522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297EB-0AE8-4232-828D-A1F59660058B}">
      <dsp:nvSpPr>
        <dsp:cNvPr id="0" name=""/>
        <dsp:cNvSpPr/>
      </dsp:nvSpPr>
      <dsp:spPr>
        <a:xfrm>
          <a:off x="1166498" y="1518200"/>
          <a:ext cx="187947" cy="23556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5609"/>
              </a:lnTo>
              <a:lnTo>
                <a:pt x="187947" y="2355609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C8418-2454-4C4E-A1BB-1DB4F8CF7637}">
      <dsp:nvSpPr>
        <dsp:cNvPr id="0" name=""/>
        <dsp:cNvSpPr/>
      </dsp:nvSpPr>
      <dsp:spPr>
        <a:xfrm>
          <a:off x="1166498" y="1518200"/>
          <a:ext cx="187947" cy="1465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5990"/>
              </a:lnTo>
              <a:lnTo>
                <a:pt x="187947" y="1465990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FDDD0-2852-4927-814A-1F747BDED839}">
      <dsp:nvSpPr>
        <dsp:cNvPr id="0" name=""/>
        <dsp:cNvSpPr/>
      </dsp:nvSpPr>
      <dsp:spPr>
        <a:xfrm>
          <a:off x="1166498" y="1518200"/>
          <a:ext cx="187947" cy="576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372"/>
              </a:lnTo>
              <a:lnTo>
                <a:pt x="187947" y="576372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DB152-AD37-4C06-A4A0-477A920ADD0B}">
      <dsp:nvSpPr>
        <dsp:cNvPr id="0" name=""/>
        <dsp:cNvSpPr/>
      </dsp:nvSpPr>
      <dsp:spPr>
        <a:xfrm>
          <a:off x="1667691" y="628581"/>
          <a:ext cx="3188843" cy="263126"/>
        </a:xfrm>
        <a:custGeom>
          <a:avLst/>
          <a:gdLst/>
          <a:ahLst/>
          <a:cxnLst/>
          <a:rect l="0" t="0" r="0" b="0"/>
          <a:pathLst>
            <a:path>
              <a:moveTo>
                <a:pt x="3188843" y="0"/>
              </a:moveTo>
              <a:lnTo>
                <a:pt x="3188843" y="131563"/>
              </a:lnTo>
              <a:lnTo>
                <a:pt x="0" y="131563"/>
              </a:lnTo>
              <a:lnTo>
                <a:pt x="0" y="26312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876D2E-C7C4-4268-AE1C-45DC785A2874}">
      <dsp:nvSpPr>
        <dsp:cNvPr id="0" name=""/>
        <dsp:cNvSpPr/>
      </dsp:nvSpPr>
      <dsp:spPr>
        <a:xfrm>
          <a:off x="4230043" y="2090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/>
            <a:t>SREDNJE ŠKOLE</a:t>
          </a:r>
        </a:p>
      </dsp:txBody>
      <dsp:txXfrm>
        <a:off x="4230043" y="2090"/>
        <a:ext cx="1252983" cy="626491"/>
      </dsp:txXfrm>
    </dsp:sp>
    <dsp:sp modelId="{10A79C7E-ED21-49B4-A7B4-12011D324F8F}">
      <dsp:nvSpPr>
        <dsp:cNvPr id="0" name=""/>
        <dsp:cNvSpPr/>
      </dsp:nvSpPr>
      <dsp:spPr>
        <a:xfrm>
          <a:off x="1041200" y="891708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/>
            <a:t>GIMNAZIJE</a:t>
          </a:r>
        </a:p>
      </dsp:txBody>
      <dsp:txXfrm>
        <a:off x="1041200" y="891708"/>
        <a:ext cx="1252983" cy="626491"/>
      </dsp:txXfrm>
    </dsp:sp>
    <dsp:sp modelId="{B4F320A0-B721-46F2-B886-7581B011A5F5}">
      <dsp:nvSpPr>
        <dsp:cNvPr id="0" name=""/>
        <dsp:cNvSpPr/>
      </dsp:nvSpPr>
      <dsp:spPr>
        <a:xfrm>
          <a:off x="1354446" y="1781326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opće</a:t>
          </a:r>
        </a:p>
      </dsp:txBody>
      <dsp:txXfrm>
        <a:off x="1354446" y="1781326"/>
        <a:ext cx="1252983" cy="626491"/>
      </dsp:txXfrm>
    </dsp:sp>
    <dsp:sp modelId="{6CCE12A0-9FD0-4429-9D8E-D7B2A1AC7D05}">
      <dsp:nvSpPr>
        <dsp:cNvPr id="0" name=""/>
        <dsp:cNvSpPr/>
      </dsp:nvSpPr>
      <dsp:spPr>
        <a:xfrm>
          <a:off x="1354446" y="2670944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jezične</a:t>
          </a:r>
        </a:p>
      </dsp:txBody>
      <dsp:txXfrm>
        <a:off x="1354446" y="2670944"/>
        <a:ext cx="1252983" cy="626491"/>
      </dsp:txXfrm>
    </dsp:sp>
    <dsp:sp modelId="{FE4A436D-5E6C-433B-B9D1-36B458736D28}">
      <dsp:nvSpPr>
        <dsp:cNvPr id="0" name=""/>
        <dsp:cNvSpPr/>
      </dsp:nvSpPr>
      <dsp:spPr>
        <a:xfrm>
          <a:off x="1354446" y="3560563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klasične</a:t>
          </a:r>
        </a:p>
      </dsp:txBody>
      <dsp:txXfrm>
        <a:off x="1354446" y="3560563"/>
        <a:ext cx="1252983" cy="626491"/>
      </dsp:txXfrm>
    </dsp:sp>
    <dsp:sp modelId="{D61651F0-D946-4C21-8538-D04C19D277A1}">
      <dsp:nvSpPr>
        <dsp:cNvPr id="0" name=""/>
        <dsp:cNvSpPr/>
      </dsp:nvSpPr>
      <dsp:spPr>
        <a:xfrm>
          <a:off x="1354446" y="4450181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prirodoslovno matematičke</a:t>
          </a:r>
        </a:p>
      </dsp:txBody>
      <dsp:txXfrm>
        <a:off x="1354446" y="4450181"/>
        <a:ext cx="1252983" cy="626491"/>
      </dsp:txXfrm>
    </dsp:sp>
    <dsp:sp modelId="{8B75851C-A260-4964-B993-1063BF5CEA53}">
      <dsp:nvSpPr>
        <dsp:cNvPr id="0" name=""/>
        <dsp:cNvSpPr/>
      </dsp:nvSpPr>
      <dsp:spPr>
        <a:xfrm>
          <a:off x="1354446" y="5339799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prirodoslovne</a:t>
          </a:r>
        </a:p>
      </dsp:txBody>
      <dsp:txXfrm>
        <a:off x="1354446" y="5339799"/>
        <a:ext cx="1252983" cy="626491"/>
      </dsp:txXfrm>
    </dsp:sp>
    <dsp:sp modelId="{D5A1E23F-0576-4EB7-A070-3D26851B65BE}">
      <dsp:nvSpPr>
        <dsp:cNvPr id="0" name=""/>
        <dsp:cNvSpPr/>
      </dsp:nvSpPr>
      <dsp:spPr>
        <a:xfrm>
          <a:off x="1354446" y="6229418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sportske</a:t>
          </a:r>
        </a:p>
      </dsp:txBody>
      <dsp:txXfrm>
        <a:off x="1354446" y="6229418"/>
        <a:ext cx="1252983" cy="626491"/>
      </dsp:txXfrm>
    </dsp:sp>
    <dsp:sp modelId="{1CDB77BE-BA89-4F47-A5ED-5E63AEAE5422}">
      <dsp:nvSpPr>
        <dsp:cNvPr id="0" name=""/>
        <dsp:cNvSpPr/>
      </dsp:nvSpPr>
      <dsp:spPr>
        <a:xfrm>
          <a:off x="4386666" y="891708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/>
            <a:t>STRUKOVNE ŠKOLE</a:t>
          </a:r>
        </a:p>
      </dsp:txBody>
      <dsp:txXfrm>
        <a:off x="4386666" y="891708"/>
        <a:ext cx="1252983" cy="626491"/>
      </dsp:txXfrm>
    </dsp:sp>
    <dsp:sp modelId="{6B54421E-79EF-4B9D-96C0-33A4BB7EEF72}">
      <dsp:nvSpPr>
        <dsp:cNvPr id="0" name=""/>
        <dsp:cNvSpPr/>
      </dsp:nvSpPr>
      <dsp:spPr>
        <a:xfrm>
          <a:off x="2870556" y="1781326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petogodišnje</a:t>
          </a:r>
        </a:p>
      </dsp:txBody>
      <dsp:txXfrm>
        <a:off x="2870556" y="1781326"/>
        <a:ext cx="1252983" cy="626491"/>
      </dsp:txXfrm>
    </dsp:sp>
    <dsp:sp modelId="{E2299C4A-AE55-4194-B41B-B4ED66A9B238}">
      <dsp:nvSpPr>
        <dsp:cNvPr id="0" name=""/>
        <dsp:cNvSpPr/>
      </dsp:nvSpPr>
      <dsp:spPr>
        <a:xfrm>
          <a:off x="3183802" y="2670944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zdravstvene</a:t>
          </a:r>
        </a:p>
      </dsp:txBody>
      <dsp:txXfrm>
        <a:off x="3183802" y="2670944"/>
        <a:ext cx="1252983" cy="626491"/>
      </dsp:txXfrm>
    </dsp:sp>
    <dsp:sp modelId="{995C7E49-C3CD-4692-9D7B-C53BEABD73D9}">
      <dsp:nvSpPr>
        <dsp:cNvPr id="0" name=""/>
        <dsp:cNvSpPr/>
      </dsp:nvSpPr>
      <dsp:spPr>
        <a:xfrm>
          <a:off x="4386666" y="1781326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četverogodišnje</a:t>
          </a:r>
        </a:p>
      </dsp:txBody>
      <dsp:txXfrm>
        <a:off x="4386666" y="1781326"/>
        <a:ext cx="1252983" cy="626491"/>
      </dsp:txXfrm>
    </dsp:sp>
    <dsp:sp modelId="{1DCB4321-1B48-47DC-BFC3-DD19EEF2582A}">
      <dsp:nvSpPr>
        <dsp:cNvPr id="0" name=""/>
        <dsp:cNvSpPr/>
      </dsp:nvSpPr>
      <dsp:spPr>
        <a:xfrm>
          <a:off x="4699912" y="2670944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tehničke</a:t>
          </a:r>
        </a:p>
      </dsp:txBody>
      <dsp:txXfrm>
        <a:off x="4699912" y="2670944"/>
        <a:ext cx="1252983" cy="626491"/>
      </dsp:txXfrm>
    </dsp:sp>
    <dsp:sp modelId="{300E1F50-0C2B-43FF-BF5F-6576E0962C50}">
      <dsp:nvSpPr>
        <dsp:cNvPr id="0" name=""/>
        <dsp:cNvSpPr/>
      </dsp:nvSpPr>
      <dsp:spPr>
        <a:xfrm>
          <a:off x="4699912" y="3560563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zdravstvene</a:t>
          </a:r>
        </a:p>
      </dsp:txBody>
      <dsp:txXfrm>
        <a:off x="4699912" y="3560563"/>
        <a:ext cx="1252983" cy="626491"/>
      </dsp:txXfrm>
    </dsp:sp>
    <dsp:sp modelId="{AF2566ED-1D02-4E14-B06A-E7D504524333}">
      <dsp:nvSpPr>
        <dsp:cNvPr id="0" name=""/>
        <dsp:cNvSpPr/>
      </dsp:nvSpPr>
      <dsp:spPr>
        <a:xfrm>
          <a:off x="4699912" y="4450181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gospodarske</a:t>
          </a:r>
        </a:p>
      </dsp:txBody>
      <dsp:txXfrm>
        <a:off x="4699912" y="4450181"/>
        <a:ext cx="1252983" cy="626491"/>
      </dsp:txXfrm>
    </dsp:sp>
    <dsp:sp modelId="{48F5887D-5F88-4637-819C-4F3E8DD28EB7}">
      <dsp:nvSpPr>
        <dsp:cNvPr id="0" name=""/>
        <dsp:cNvSpPr/>
      </dsp:nvSpPr>
      <dsp:spPr>
        <a:xfrm>
          <a:off x="4699912" y="5339799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poljoprivredne</a:t>
          </a:r>
        </a:p>
      </dsp:txBody>
      <dsp:txXfrm>
        <a:off x="4699912" y="5339799"/>
        <a:ext cx="1252983" cy="626491"/>
      </dsp:txXfrm>
    </dsp:sp>
    <dsp:sp modelId="{97F8202B-BB74-46AA-A006-943CFB4A0020}">
      <dsp:nvSpPr>
        <dsp:cNvPr id="0" name=""/>
        <dsp:cNvSpPr/>
      </dsp:nvSpPr>
      <dsp:spPr>
        <a:xfrm>
          <a:off x="4699912" y="6229418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ostale</a:t>
          </a:r>
        </a:p>
      </dsp:txBody>
      <dsp:txXfrm>
        <a:off x="4699912" y="6229418"/>
        <a:ext cx="1252983" cy="626491"/>
      </dsp:txXfrm>
    </dsp:sp>
    <dsp:sp modelId="{F3EE18E3-CAC7-46DF-884F-8A1AEDEA6EF8}">
      <dsp:nvSpPr>
        <dsp:cNvPr id="0" name=""/>
        <dsp:cNvSpPr/>
      </dsp:nvSpPr>
      <dsp:spPr>
        <a:xfrm>
          <a:off x="5902776" y="1781326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trogodišnje</a:t>
          </a:r>
        </a:p>
      </dsp:txBody>
      <dsp:txXfrm>
        <a:off x="5902776" y="1781326"/>
        <a:ext cx="1252983" cy="626491"/>
      </dsp:txXfrm>
    </dsp:sp>
    <dsp:sp modelId="{4761F5C2-EEF0-4C4B-A04C-E6CBFD7FC4AD}">
      <dsp:nvSpPr>
        <dsp:cNvPr id="0" name=""/>
        <dsp:cNvSpPr/>
      </dsp:nvSpPr>
      <dsp:spPr>
        <a:xfrm>
          <a:off x="6216022" y="2670944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industrijske</a:t>
          </a:r>
        </a:p>
      </dsp:txBody>
      <dsp:txXfrm>
        <a:off x="6216022" y="2670944"/>
        <a:ext cx="1252983" cy="626491"/>
      </dsp:txXfrm>
    </dsp:sp>
    <dsp:sp modelId="{6BFC92E5-5EE1-4864-8080-4ECDF86B6451}">
      <dsp:nvSpPr>
        <dsp:cNvPr id="0" name=""/>
        <dsp:cNvSpPr/>
      </dsp:nvSpPr>
      <dsp:spPr>
        <a:xfrm>
          <a:off x="6216022" y="3560563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obrtničke</a:t>
          </a:r>
        </a:p>
      </dsp:txBody>
      <dsp:txXfrm>
        <a:off x="6216022" y="3560563"/>
        <a:ext cx="1252983" cy="626491"/>
      </dsp:txXfrm>
    </dsp:sp>
    <dsp:sp modelId="{5D66D61D-B8B8-4470-B3EB-E29FA4186DFA}">
      <dsp:nvSpPr>
        <dsp:cNvPr id="0" name=""/>
        <dsp:cNvSpPr/>
      </dsp:nvSpPr>
      <dsp:spPr>
        <a:xfrm>
          <a:off x="6216022" y="4450181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ostale</a:t>
          </a:r>
        </a:p>
      </dsp:txBody>
      <dsp:txXfrm>
        <a:off x="6216022" y="4450181"/>
        <a:ext cx="1252983" cy="626491"/>
      </dsp:txXfrm>
    </dsp:sp>
    <dsp:sp modelId="{8AE90AD6-CE52-4F89-A5DD-4400E7FEAA41}">
      <dsp:nvSpPr>
        <dsp:cNvPr id="0" name=""/>
        <dsp:cNvSpPr/>
      </dsp:nvSpPr>
      <dsp:spPr>
        <a:xfrm>
          <a:off x="7418886" y="891708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/>
            <a:t>UMJETNIČKE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/>
            <a:t>ŠKOLE</a:t>
          </a:r>
        </a:p>
      </dsp:txBody>
      <dsp:txXfrm>
        <a:off x="7418886" y="891708"/>
        <a:ext cx="1252983" cy="626491"/>
      </dsp:txXfrm>
    </dsp:sp>
    <dsp:sp modelId="{CFF37BD3-8B71-4496-B922-293F479019E6}">
      <dsp:nvSpPr>
        <dsp:cNvPr id="0" name=""/>
        <dsp:cNvSpPr/>
      </dsp:nvSpPr>
      <dsp:spPr>
        <a:xfrm>
          <a:off x="7732132" y="1781326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likovna umjetnost i dizajn</a:t>
          </a:r>
        </a:p>
      </dsp:txBody>
      <dsp:txXfrm>
        <a:off x="7732132" y="1781326"/>
        <a:ext cx="1252983" cy="626491"/>
      </dsp:txXfrm>
    </dsp:sp>
    <dsp:sp modelId="{DB8ABB30-3ECE-4926-A98B-733AD28BADA0}">
      <dsp:nvSpPr>
        <dsp:cNvPr id="0" name=""/>
        <dsp:cNvSpPr/>
      </dsp:nvSpPr>
      <dsp:spPr>
        <a:xfrm>
          <a:off x="7732132" y="2670944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glazbena umjetnost</a:t>
          </a:r>
        </a:p>
      </dsp:txBody>
      <dsp:txXfrm>
        <a:off x="7732132" y="2670944"/>
        <a:ext cx="1252983" cy="626491"/>
      </dsp:txXfrm>
    </dsp:sp>
    <dsp:sp modelId="{FE8F83D4-E66C-4085-864A-CFBB053A2661}">
      <dsp:nvSpPr>
        <dsp:cNvPr id="0" name=""/>
        <dsp:cNvSpPr/>
      </dsp:nvSpPr>
      <dsp:spPr>
        <a:xfrm>
          <a:off x="7732132" y="3560563"/>
          <a:ext cx="1252983" cy="6264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/>
            <a:t>plesna umejtnost</a:t>
          </a:r>
        </a:p>
      </dsp:txBody>
      <dsp:txXfrm>
        <a:off x="7732132" y="3560563"/>
        <a:ext cx="1252983" cy="626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3320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</a:t>
            </a:r>
            <a:r>
              <a:rPr lang="hr-HR" noProof="0" dirty="0" smtClean="0"/>
              <a:t>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2F4E5-29DD-422C-995C-C58EFA1B5B5A}" type="slidenum">
              <a:rPr lang="hr-HR"/>
              <a:pPr/>
              <a:t>20</a:t>
            </a:fld>
            <a:endParaRPr lang="hr-HR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10192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A995E-DDF0-4B59-81A2-1B254AEB9D09}" type="slidenum">
              <a:rPr lang="hr-HR"/>
              <a:pPr/>
              <a:t>24</a:t>
            </a:fld>
            <a:endParaRPr lang="hr-H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0204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4812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Pravokutnik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dirty="0"/>
            </a:p>
          </p:txBody>
        </p:sp>
        <p:sp>
          <p:nvSpPr>
            <p:cNvPr id="7" name="Pravokutnik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dirty="0"/>
            </a:p>
          </p:txBody>
        </p:sp>
      </p:grp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Pravokutni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dirty="0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Pravokutnik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dirty="0"/>
            </a:p>
          </p:txBody>
        </p:sp>
        <p:sp>
          <p:nvSpPr>
            <p:cNvPr id="10" name="Pravokutnik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hr-HR" smtClean="0"/>
              <a:t>8.12.2021.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Pravokutnik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dirty="0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hr-HR" dirty="0"/>
            </a:p>
          </p:txBody>
        </p:sp>
      </p:grp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hr-HR" smtClean="0"/>
              <a:pPr/>
              <a:t>8.12.2021.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zz.h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ok.hr/" TargetMode="External"/><Relationship Id="rId7" Type="http://schemas.openxmlformats.org/officeDocument/2006/relationships/image" Target="../media/image7.jpg"/><Relationship Id="rId2" Type="http://schemas.openxmlformats.org/officeDocument/2006/relationships/hyperlink" Target="http://www.hzz.h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mzos.hr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defTabSz="914400">
              <a:spcBef>
                <a:spcPct val="0"/>
              </a:spcBef>
              <a:buNone/>
            </a:pPr>
            <a:r>
              <a:rPr lang="hr-HR" sz="5400" b="1" i="0" dirty="0" smtClean="0">
                <a:solidFill>
                  <a:srgbClr val="323232"/>
                </a:solidFill>
                <a:latin typeface="Book Antiqua"/>
              </a:rPr>
              <a:t>Profesionalno informiranje i usmjeravanje učenika</a:t>
            </a:r>
            <a:endParaRPr lang="hr-HR" dirty="0"/>
          </a:p>
        </p:txBody>
      </p:sp>
      <p:sp>
        <p:nvSpPr>
          <p:cNvPr id="7" name="Podnaslov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hr-HR" sz="2000" b="0" i="0" dirty="0" smtClean="0"/>
              <a:t>Roditeljski sastanak 8. razred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hr-HR" dirty="0" smtClean="0"/>
              <a:t>prosinac 2021.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Umjetničko obrazovanje provode: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341120" y="1700784"/>
            <a:ext cx="4572000" cy="412394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4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likovne škole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glazbene škole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plesne škole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400" dirty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četverogodišnje trajanje</a:t>
            </a:r>
          </a:p>
          <a:p>
            <a:pPr marL="45720" indent="0">
              <a:buClr>
                <a:schemeClr val="accent1">
                  <a:lumMod val="75000"/>
                </a:schemeClr>
              </a:buClr>
              <a:buNone/>
            </a:pPr>
            <a:endParaRPr lang="hr-HR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 smtClean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pohađati samo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glazbenu/plesnu školu za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zanimanje glazbenik/plesač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hr-HR" sz="2400" dirty="0" smtClean="0"/>
          </a:p>
          <a:p>
            <a:pPr marL="45720" indent="0" algn="ctr">
              <a:buNone/>
            </a:pPr>
            <a:r>
              <a:rPr lang="hr-HR" sz="2400" dirty="0"/>
              <a:t>i</a:t>
            </a:r>
            <a:r>
              <a:rPr lang="hr-HR" sz="2400" dirty="0" smtClean="0"/>
              <a:t>li</a:t>
            </a:r>
          </a:p>
          <a:p>
            <a:pPr marL="45720" indent="0" algn="ctr">
              <a:buNone/>
            </a:pPr>
            <a:endParaRPr lang="hr-HR" sz="1800" dirty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paralelno pohađati još jednu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srednju školu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37419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Utjecaji na izbor zanimanja</a:t>
            </a:r>
            <a:endParaRPr lang="hr-HR" sz="3600" dirty="0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VANJSKI	</a:t>
            </a:r>
            <a:endParaRPr lang="hr-HR" dirty="0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724236"/>
          </a:xfrm>
        </p:spPr>
        <p:txBody>
          <a:bodyPr>
            <a:normAutofit/>
          </a:bodyPr>
          <a:lstStyle/>
          <a:p>
            <a:pPr marL="3556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40665" algn="l"/>
                <a:tab pos="241300" algn="l"/>
              </a:tabLst>
            </a:pPr>
            <a:r>
              <a:rPr lang="hr-HR" sz="2400" spc="-5" dirty="0">
                <a:latin typeface="Maiandra GD"/>
                <a:cs typeface="Maiandra GD"/>
              </a:rPr>
              <a:t>osobitosti</a:t>
            </a:r>
            <a:r>
              <a:rPr lang="hr-HR" sz="2400" spc="-80" dirty="0">
                <a:latin typeface="Maiandra GD"/>
                <a:cs typeface="Maiandra GD"/>
              </a:rPr>
              <a:t> </a:t>
            </a:r>
            <a:r>
              <a:rPr lang="hr-HR" sz="2400" spc="-10" dirty="0">
                <a:latin typeface="Maiandra GD"/>
                <a:cs typeface="Maiandra GD"/>
              </a:rPr>
              <a:t>zanimanja</a:t>
            </a:r>
            <a:endParaRPr lang="hr-HR" sz="2400" dirty="0">
              <a:latin typeface="Maiandra GD"/>
              <a:cs typeface="Maiandra GD"/>
            </a:endParaRPr>
          </a:p>
          <a:p>
            <a:pPr marL="355600" indent="-342900">
              <a:spcBef>
                <a:spcPts val="53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40665" algn="l"/>
                <a:tab pos="241300" algn="l"/>
              </a:tabLst>
            </a:pPr>
            <a:r>
              <a:rPr lang="hr-HR" sz="2400" spc="-5" dirty="0">
                <a:latin typeface="Maiandra GD"/>
                <a:cs typeface="Maiandra GD"/>
              </a:rPr>
              <a:t>mogućnosti</a:t>
            </a:r>
            <a:r>
              <a:rPr lang="hr-HR" sz="2400" spc="-30" dirty="0">
                <a:latin typeface="Maiandra GD"/>
                <a:cs typeface="Maiandra GD"/>
              </a:rPr>
              <a:t> </a:t>
            </a:r>
            <a:r>
              <a:rPr lang="hr-HR" sz="2400" spc="-5" dirty="0">
                <a:latin typeface="Maiandra GD"/>
                <a:cs typeface="Maiandra GD"/>
              </a:rPr>
              <a:t>obrazovanja</a:t>
            </a:r>
            <a:endParaRPr lang="hr-HR" sz="2400" dirty="0">
              <a:latin typeface="Maiandra GD"/>
              <a:cs typeface="Maiandra GD"/>
            </a:endParaRPr>
          </a:p>
          <a:p>
            <a:pPr marL="355600" indent="-342900">
              <a:spcBef>
                <a:spcPts val="52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40665" algn="l"/>
                <a:tab pos="241300" algn="l"/>
              </a:tabLst>
            </a:pPr>
            <a:r>
              <a:rPr lang="hr-HR" sz="2400" spc="-5" dirty="0">
                <a:latin typeface="Maiandra GD"/>
                <a:cs typeface="Maiandra GD"/>
              </a:rPr>
              <a:t>mogućnosti</a:t>
            </a:r>
            <a:r>
              <a:rPr lang="hr-HR" sz="2400" spc="-35" dirty="0">
                <a:latin typeface="Maiandra GD"/>
                <a:cs typeface="Maiandra GD"/>
              </a:rPr>
              <a:t> </a:t>
            </a:r>
            <a:r>
              <a:rPr lang="hr-HR" sz="2400" spc="-5" dirty="0">
                <a:latin typeface="Maiandra GD"/>
                <a:cs typeface="Maiandra GD"/>
              </a:rPr>
              <a:t>zapošljavanja</a:t>
            </a:r>
            <a:endParaRPr lang="hr-HR" sz="2400" dirty="0">
              <a:latin typeface="Maiandra GD"/>
              <a:cs typeface="Maiandra GD"/>
            </a:endParaRPr>
          </a:p>
          <a:p>
            <a:pPr>
              <a:spcBef>
                <a:spcPts val="2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400" dirty="0">
              <a:latin typeface="Times New Roman"/>
              <a:cs typeface="Times New Roman"/>
            </a:endParaRPr>
          </a:p>
          <a:p>
            <a:pPr marL="1879600" lvl="1" indent="-342900">
              <a:spcBef>
                <a:spcPts val="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765300" algn="l"/>
                <a:tab pos="1765935" algn="l"/>
              </a:tabLst>
            </a:pPr>
            <a:r>
              <a:rPr lang="hr-HR" sz="2400" spc="-10" dirty="0">
                <a:latin typeface="Maiandra GD"/>
                <a:cs typeface="Maiandra GD"/>
              </a:rPr>
              <a:t>obitelj</a:t>
            </a:r>
            <a:endParaRPr lang="hr-HR" sz="2400" dirty="0">
              <a:latin typeface="Maiandra GD"/>
              <a:cs typeface="Maiandra GD"/>
            </a:endParaRPr>
          </a:p>
          <a:p>
            <a:pPr marL="1879600" lvl="1" indent="-342900">
              <a:spcBef>
                <a:spcPts val="53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765300" algn="l"/>
                <a:tab pos="1765935" algn="l"/>
              </a:tabLst>
            </a:pPr>
            <a:r>
              <a:rPr lang="hr-HR" sz="2400" spc="-20" dirty="0">
                <a:latin typeface="Maiandra GD"/>
                <a:cs typeface="Maiandra GD"/>
              </a:rPr>
              <a:t>škola</a:t>
            </a:r>
            <a:endParaRPr lang="hr-HR" sz="2400" dirty="0">
              <a:latin typeface="Maiandra GD"/>
              <a:cs typeface="Maiandra GD"/>
            </a:endParaRPr>
          </a:p>
          <a:p>
            <a:pPr marL="1879600" lvl="1" indent="-342900">
              <a:spcBef>
                <a:spcPts val="52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765300" algn="l"/>
                <a:tab pos="1765935" algn="l"/>
              </a:tabLst>
            </a:pPr>
            <a:r>
              <a:rPr lang="hr-HR" sz="2400" spc="-5" dirty="0">
                <a:latin typeface="Maiandra GD"/>
                <a:cs typeface="Maiandra GD"/>
              </a:rPr>
              <a:t>grupe</a:t>
            </a:r>
            <a:r>
              <a:rPr lang="hr-HR" sz="2400" spc="-85" dirty="0">
                <a:latin typeface="Maiandra GD"/>
                <a:cs typeface="Maiandra GD"/>
              </a:rPr>
              <a:t> </a:t>
            </a:r>
            <a:r>
              <a:rPr lang="hr-HR" sz="2400" spc="-10" dirty="0">
                <a:latin typeface="Maiandra GD"/>
                <a:cs typeface="Maiandra GD"/>
              </a:rPr>
              <a:t>vršnjaka</a:t>
            </a:r>
            <a:endParaRPr lang="hr-HR" sz="2400" dirty="0">
              <a:latin typeface="Maiandra GD"/>
              <a:cs typeface="Maiandra GD"/>
            </a:endParaRPr>
          </a:p>
          <a:p>
            <a:pPr marL="1879600" lvl="1" indent="-342900">
              <a:spcBef>
                <a:spcPts val="52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765300" algn="l"/>
                <a:tab pos="1765935" algn="l"/>
              </a:tabLst>
            </a:pPr>
            <a:r>
              <a:rPr lang="hr-HR" sz="2400" spc="-10" dirty="0">
                <a:latin typeface="Maiandra GD"/>
                <a:cs typeface="Maiandra GD"/>
              </a:rPr>
              <a:t>a</a:t>
            </a:r>
            <a:r>
              <a:rPr lang="hr-HR" sz="2400" spc="-10" dirty="0" smtClean="0">
                <a:latin typeface="Maiandra GD"/>
                <a:cs typeface="Maiandra GD"/>
              </a:rPr>
              <a:t>ktivnosti u slobodnom vremenu </a:t>
            </a:r>
            <a:endParaRPr lang="hr-HR" sz="2400" dirty="0">
              <a:latin typeface="Maiandra GD"/>
              <a:cs typeface="Maiandra GD"/>
            </a:endParaRPr>
          </a:p>
          <a:p>
            <a:endParaRPr lang="hr-HR" dirty="0"/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 smtClean="0"/>
              <a:t>UNUTARNJI</a:t>
            </a:r>
            <a:endParaRPr lang="hr-HR" dirty="0"/>
          </a:p>
        </p:txBody>
      </p:sp>
      <p:sp>
        <p:nvSpPr>
          <p:cNvPr id="15" name="Rezervirano mjesto sadržaja 14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724236"/>
          </a:xfrm>
        </p:spPr>
        <p:txBody>
          <a:bodyPr>
            <a:normAutofit lnSpcReduction="10000"/>
          </a:bodyPr>
          <a:lstStyle/>
          <a:p>
            <a:pPr marL="3556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hr-HR" sz="2400" spc="-5" dirty="0">
                <a:latin typeface="Maiandra GD"/>
                <a:cs typeface="Maiandra GD"/>
              </a:rPr>
              <a:t>vrijednosti</a:t>
            </a:r>
            <a:endParaRPr lang="hr-HR" sz="2400" dirty="0">
              <a:latin typeface="Maiandra GD"/>
              <a:cs typeface="Maiandra GD"/>
            </a:endParaRPr>
          </a:p>
          <a:p>
            <a:pPr marL="355600" indent="-342900">
              <a:spcBef>
                <a:spcPts val="5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hr-HR" sz="2400" spc="-10" dirty="0">
                <a:latin typeface="Maiandra GD"/>
                <a:cs typeface="Maiandra GD"/>
              </a:rPr>
              <a:t>interesi</a:t>
            </a:r>
            <a:endParaRPr lang="hr-HR" sz="2400" dirty="0">
              <a:latin typeface="Maiandra GD"/>
              <a:cs typeface="Maiandra GD"/>
            </a:endParaRPr>
          </a:p>
          <a:p>
            <a:pPr marL="355600" indent="-342900">
              <a:spcBef>
                <a:spcPts val="5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hr-HR" sz="2400" spc="-5" dirty="0">
                <a:latin typeface="Maiandra GD"/>
                <a:cs typeface="Maiandra GD"/>
              </a:rPr>
              <a:t>sposobnosti</a:t>
            </a:r>
            <a:endParaRPr lang="hr-HR" sz="2400" dirty="0">
              <a:latin typeface="Maiandra GD"/>
              <a:cs typeface="Maiandra GD"/>
            </a:endParaRPr>
          </a:p>
          <a:p>
            <a:pPr>
              <a:spcBef>
                <a:spcPts val="1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400" dirty="0">
              <a:latin typeface="Times New Roman"/>
              <a:cs typeface="Times New Roman"/>
            </a:endParaRPr>
          </a:p>
          <a:p>
            <a:pPr marL="3556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hr-HR" sz="2400" spc="-10" dirty="0">
                <a:latin typeface="Maiandra GD"/>
                <a:cs typeface="Maiandra GD"/>
              </a:rPr>
              <a:t>iskustva </a:t>
            </a:r>
            <a:r>
              <a:rPr lang="hr-HR" sz="2400" dirty="0">
                <a:latin typeface="Arial"/>
                <a:cs typeface="Arial"/>
              </a:rPr>
              <a:t>→ </a:t>
            </a:r>
            <a:r>
              <a:rPr lang="hr-HR" sz="2400" spc="-5" dirty="0">
                <a:latin typeface="Maiandra GD"/>
                <a:cs typeface="Maiandra GD"/>
              </a:rPr>
              <a:t>znanja, vještine,</a:t>
            </a:r>
            <a:r>
              <a:rPr lang="hr-HR" sz="2400" spc="-125" dirty="0">
                <a:latin typeface="Maiandra GD"/>
                <a:cs typeface="Maiandra GD"/>
              </a:rPr>
              <a:t> </a:t>
            </a:r>
            <a:r>
              <a:rPr lang="hr-HR" sz="2400" spc="-15" dirty="0">
                <a:latin typeface="Maiandra GD"/>
                <a:cs typeface="Maiandra GD"/>
              </a:rPr>
              <a:t>navike</a:t>
            </a:r>
            <a:endParaRPr lang="hr-HR" sz="2400" dirty="0">
              <a:latin typeface="Maiandra GD"/>
              <a:cs typeface="Maiandra GD"/>
            </a:endParaRPr>
          </a:p>
          <a:p>
            <a:pPr marL="3556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41300" algn="l"/>
              </a:tabLst>
            </a:pPr>
            <a:endParaRPr lang="hr-HR" sz="2400" dirty="0" smtClean="0">
              <a:latin typeface="Maiandra GD"/>
              <a:cs typeface="Maiandra GD"/>
            </a:endParaRPr>
          </a:p>
          <a:p>
            <a:pPr marL="3556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hr-HR" sz="2400" dirty="0" smtClean="0">
                <a:latin typeface="Maiandra GD"/>
                <a:cs typeface="Maiandra GD"/>
              </a:rPr>
              <a:t>osobine</a:t>
            </a:r>
            <a:r>
              <a:rPr lang="hr-HR" sz="2400" spc="-75" dirty="0" smtClean="0">
                <a:latin typeface="Maiandra GD"/>
                <a:cs typeface="Maiandra GD"/>
              </a:rPr>
              <a:t> </a:t>
            </a:r>
            <a:r>
              <a:rPr lang="hr-HR" sz="2400" spc="-5" dirty="0">
                <a:latin typeface="Maiandra GD"/>
                <a:cs typeface="Maiandra GD"/>
              </a:rPr>
              <a:t>ličnosti</a:t>
            </a:r>
            <a:endParaRPr lang="hr-HR" sz="2400" dirty="0">
              <a:latin typeface="Maiandra GD"/>
              <a:cs typeface="Maiandra GD"/>
            </a:endParaRPr>
          </a:p>
          <a:p>
            <a:pPr marL="355600" indent="-342900">
              <a:spcBef>
                <a:spcPts val="5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41300" algn="l"/>
              </a:tabLst>
            </a:pPr>
            <a:r>
              <a:rPr lang="hr-HR" sz="2400" spc="-5" dirty="0">
                <a:latin typeface="Maiandra GD"/>
                <a:cs typeface="Maiandra GD"/>
              </a:rPr>
              <a:t>zdravstveno</a:t>
            </a:r>
            <a:r>
              <a:rPr lang="hr-HR" sz="2400" spc="-75" dirty="0">
                <a:latin typeface="Maiandra GD"/>
                <a:cs typeface="Maiandra GD"/>
              </a:rPr>
              <a:t> </a:t>
            </a:r>
            <a:r>
              <a:rPr lang="hr-HR" sz="2400" spc="-5" dirty="0">
                <a:latin typeface="Maiandra GD"/>
                <a:cs typeface="Maiandra GD"/>
              </a:rPr>
              <a:t>stanje</a:t>
            </a:r>
            <a:endParaRPr lang="hr-HR" sz="2400" dirty="0">
              <a:latin typeface="Maiandra GD"/>
              <a:cs typeface="Maiandra GD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081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Vrijednosti</a:t>
            </a:r>
            <a:endParaRPr lang="hr-HR" sz="3600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2700"/>
            <a:endParaRPr lang="hr-HR" sz="2400" spc="-10" dirty="0" smtClean="0">
              <a:cs typeface="Maiandra GD"/>
            </a:endParaRPr>
          </a:p>
          <a:p>
            <a:pPr marL="12700"/>
            <a:endParaRPr lang="hr-HR" sz="2400" spc="-10" dirty="0">
              <a:cs typeface="Maiandra GD"/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spc="-10" dirty="0" smtClean="0">
                <a:cs typeface="Maiandra GD"/>
              </a:rPr>
              <a:t>relativno </a:t>
            </a:r>
            <a:r>
              <a:rPr lang="hr-HR" sz="2400" spc="-10" dirty="0">
                <a:cs typeface="Maiandra GD"/>
              </a:rPr>
              <a:t>trajni </a:t>
            </a:r>
            <a:r>
              <a:rPr lang="hr-HR" sz="2400" spc="-5" dirty="0">
                <a:cs typeface="Maiandra GD"/>
              </a:rPr>
              <a:t>ciljevi </a:t>
            </a:r>
            <a:r>
              <a:rPr lang="hr-HR" sz="2400" spc="-30" dirty="0">
                <a:cs typeface="Maiandra GD"/>
              </a:rPr>
              <a:t>koje</a:t>
            </a:r>
            <a:r>
              <a:rPr lang="hr-HR" sz="2400" spc="125" dirty="0">
                <a:cs typeface="Maiandra GD"/>
              </a:rPr>
              <a:t> </a:t>
            </a:r>
            <a:r>
              <a:rPr lang="hr-HR" sz="2400" spc="-10" dirty="0" smtClean="0">
                <a:cs typeface="Maiandra GD"/>
              </a:rPr>
              <a:t>pojedinci </a:t>
            </a:r>
            <a:r>
              <a:rPr lang="hr-HR" sz="2400" spc="-5" dirty="0" smtClean="0">
                <a:cs typeface="Maiandra GD"/>
              </a:rPr>
              <a:t>smatraju </a:t>
            </a:r>
            <a:r>
              <a:rPr lang="hr-HR" sz="2400" spc="-5" dirty="0">
                <a:cs typeface="Maiandra GD"/>
              </a:rPr>
              <a:t>važnima u svome</a:t>
            </a:r>
            <a:r>
              <a:rPr lang="hr-HR" sz="2400" spc="35" dirty="0">
                <a:cs typeface="Maiandra GD"/>
              </a:rPr>
              <a:t> </a:t>
            </a:r>
            <a:r>
              <a:rPr lang="hr-HR" sz="2400" dirty="0" smtClean="0">
                <a:cs typeface="Maiandra GD"/>
              </a:rPr>
              <a:t>životu</a:t>
            </a:r>
          </a:p>
          <a:p>
            <a:pPr marL="45720" indent="0">
              <a:buNone/>
            </a:pPr>
            <a:endParaRPr lang="hr-HR" dirty="0"/>
          </a:p>
        </p:txBody>
      </p:sp>
      <p:sp>
        <p:nvSpPr>
          <p:cNvPr id="9" name="Rezervirano mjesto sadržaja 8"/>
          <p:cNvSpPr>
            <a:spLocks noGrp="1"/>
          </p:cNvSpPr>
          <p:nvPr>
            <p:ph sz="half" idx="2"/>
          </p:nvPr>
        </p:nvSpPr>
        <p:spPr>
          <a:xfrm>
            <a:off x="6278880" y="2101517"/>
            <a:ext cx="4572000" cy="5181600"/>
          </a:xfrm>
        </p:spPr>
        <p:txBody>
          <a:bodyPr>
            <a:normAutofit/>
          </a:bodyPr>
          <a:lstStyle/>
          <a:p>
            <a:pPr marL="1300480" indent="-3429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186180" algn="l"/>
              </a:tabLst>
            </a:pPr>
            <a:r>
              <a:rPr lang="hr-HR" sz="2400" spc="-5" dirty="0"/>
              <a:t>bogatstvo</a:t>
            </a:r>
          </a:p>
          <a:p>
            <a:pPr marL="1300480" indent="-3429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186180" algn="l"/>
              </a:tabLst>
            </a:pPr>
            <a:r>
              <a:rPr lang="hr-HR" sz="2400" dirty="0"/>
              <a:t>moć</a:t>
            </a:r>
          </a:p>
          <a:p>
            <a:pPr marL="1300480" indent="-3429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186180" algn="l"/>
              </a:tabLst>
            </a:pPr>
            <a:r>
              <a:rPr lang="hr-HR" sz="2400" spc="-5" dirty="0"/>
              <a:t>pomaganje drugim</a:t>
            </a:r>
            <a:r>
              <a:rPr lang="hr-HR" sz="2400" spc="-105" dirty="0"/>
              <a:t> </a:t>
            </a:r>
            <a:r>
              <a:rPr lang="hr-HR" sz="2400" dirty="0"/>
              <a:t>ljudima</a:t>
            </a:r>
          </a:p>
          <a:p>
            <a:pPr marL="1300480" indent="-3429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186180" algn="l"/>
              </a:tabLst>
            </a:pPr>
            <a:r>
              <a:rPr lang="hr-HR" sz="2400" dirty="0"/>
              <a:t>uzbudljiv</a:t>
            </a:r>
            <a:r>
              <a:rPr lang="hr-HR" sz="2400" spc="-90" dirty="0"/>
              <a:t> </a:t>
            </a:r>
            <a:r>
              <a:rPr lang="hr-HR" sz="2400" spc="-5" dirty="0"/>
              <a:t>život</a:t>
            </a:r>
          </a:p>
          <a:p>
            <a:pPr marL="1300480" indent="-3429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186180" algn="l"/>
              </a:tabLst>
            </a:pPr>
            <a:r>
              <a:rPr lang="hr-HR" sz="2400" spc="-5" dirty="0"/>
              <a:t>posvetiti </a:t>
            </a:r>
            <a:r>
              <a:rPr lang="hr-HR" sz="2400" dirty="0"/>
              <a:t>se </a:t>
            </a:r>
            <a:r>
              <a:rPr lang="hr-HR" sz="2400" spc="-5" dirty="0"/>
              <a:t>intelektualnom</a:t>
            </a:r>
            <a:r>
              <a:rPr lang="hr-HR" sz="2400" spc="10" dirty="0"/>
              <a:t> </a:t>
            </a:r>
            <a:r>
              <a:rPr lang="hr-HR" sz="2400" dirty="0"/>
              <a:t>stvaralaštvu</a:t>
            </a:r>
          </a:p>
          <a:p>
            <a:pPr marL="1300480" indent="-3429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186180" algn="l"/>
              </a:tabLst>
            </a:pPr>
            <a:r>
              <a:rPr lang="hr-HR" sz="2400" dirty="0"/>
              <a:t>estetski ugodan</a:t>
            </a:r>
            <a:r>
              <a:rPr lang="hr-HR" sz="2400" spc="-90" dirty="0"/>
              <a:t> </a:t>
            </a:r>
            <a:r>
              <a:rPr lang="hr-HR" sz="2400" spc="-5" dirty="0"/>
              <a:t>život</a:t>
            </a:r>
          </a:p>
          <a:p>
            <a:pPr marL="1300480" indent="-3429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186180" algn="l"/>
              </a:tabLst>
            </a:pPr>
            <a:r>
              <a:rPr lang="hr-HR" sz="2400" dirty="0"/>
              <a:t>smiren </a:t>
            </a:r>
            <a:r>
              <a:rPr lang="hr-HR" sz="2400" spc="-5" dirty="0"/>
              <a:t>religijski</a:t>
            </a:r>
            <a:r>
              <a:rPr lang="hr-HR" sz="2400" spc="-90" dirty="0"/>
              <a:t> </a:t>
            </a:r>
            <a:r>
              <a:rPr lang="hr-HR" sz="2400" spc="-5" dirty="0" smtClean="0"/>
              <a:t>život</a:t>
            </a:r>
          </a:p>
          <a:p>
            <a:pPr marL="1300480" indent="-34290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1186180" algn="l"/>
              </a:tabLst>
            </a:pPr>
            <a:r>
              <a:rPr lang="hr-HR" sz="2400" spc="-5" dirty="0" smtClean="0"/>
              <a:t>…</a:t>
            </a:r>
            <a:endParaRPr lang="hr-HR" sz="2400" spc="-5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46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Interesi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270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400" spc="-5" dirty="0" smtClean="0">
              <a:cs typeface="Maiandra GD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hr-HR" sz="2400" spc="-5" dirty="0" smtClean="0">
              <a:cs typeface="Maiandra GD"/>
            </a:endParaRPr>
          </a:p>
          <a:p>
            <a:pPr marL="127000" indent="-342900">
              <a:lnSpc>
                <a:spcPct val="16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spc="-5" dirty="0" smtClean="0">
                <a:cs typeface="Maiandra GD"/>
              </a:rPr>
              <a:t>trajnija </a:t>
            </a:r>
            <a:r>
              <a:rPr lang="hr-HR" sz="2400" spc="-5" dirty="0">
                <a:cs typeface="Maiandra GD"/>
              </a:rPr>
              <a:t>usmjerenost </a:t>
            </a:r>
            <a:r>
              <a:rPr lang="hr-HR" sz="2400" spc="-5" dirty="0" smtClean="0">
                <a:cs typeface="Maiandra GD"/>
              </a:rPr>
              <a:t>pojedinca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400" spc="-5" dirty="0">
                <a:cs typeface="Maiandra GD"/>
              </a:rPr>
              <a:t> </a:t>
            </a:r>
            <a:r>
              <a:rPr lang="hr-HR" sz="2400" spc="-5" dirty="0" smtClean="0">
                <a:cs typeface="Maiandra GD"/>
              </a:rPr>
              <a:t>    </a:t>
            </a:r>
            <a:r>
              <a:rPr lang="hr-HR" sz="2400" spc="-5" dirty="0">
                <a:cs typeface="Maiandra GD"/>
              </a:rPr>
              <a:t>na</a:t>
            </a:r>
            <a:r>
              <a:rPr lang="hr-HR" sz="2400" spc="135" dirty="0">
                <a:cs typeface="Maiandra GD"/>
              </a:rPr>
              <a:t> </a:t>
            </a:r>
            <a:r>
              <a:rPr lang="hr-HR" sz="2400" spc="-5" dirty="0" smtClean="0">
                <a:cs typeface="Maiandra GD"/>
              </a:rPr>
              <a:t>određeni sadržaj </a:t>
            </a:r>
            <a:r>
              <a:rPr lang="hr-HR" sz="2400" spc="-5" dirty="0">
                <a:cs typeface="Maiandra GD"/>
              </a:rPr>
              <a:t>i</a:t>
            </a:r>
            <a:r>
              <a:rPr lang="hr-HR" sz="2400" spc="-10" dirty="0">
                <a:cs typeface="Maiandra GD"/>
              </a:rPr>
              <a:t> </a:t>
            </a:r>
            <a:endParaRPr lang="hr-HR" sz="2400" spc="-10" dirty="0" smtClean="0">
              <a:cs typeface="Maiandra GD"/>
            </a:endParaRPr>
          </a:p>
          <a:p>
            <a:pPr marL="0" indent="0">
              <a:lnSpc>
                <a:spcPct val="16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400" spc="-5" dirty="0" smtClean="0">
                <a:cs typeface="Maiandra GD"/>
              </a:rPr>
              <a:t>     aktivnost</a:t>
            </a:r>
            <a:endParaRPr lang="hr-HR" sz="2400" dirty="0">
              <a:cs typeface="Maiandra GD"/>
            </a:endParaRPr>
          </a:p>
        </p:txBody>
      </p:sp>
      <p:sp>
        <p:nvSpPr>
          <p:cNvPr id="9" name="Rezervirano mjesto sadržaja 8"/>
          <p:cNvSpPr>
            <a:spLocks noGrp="1"/>
          </p:cNvSpPr>
          <p:nvPr>
            <p:ph sz="half" idx="2"/>
          </p:nvPr>
        </p:nvSpPr>
        <p:spPr>
          <a:xfrm>
            <a:off x="5309937" y="1901952"/>
            <a:ext cx="6545179" cy="4123944"/>
          </a:xfrm>
        </p:spPr>
        <p:txBody>
          <a:bodyPr>
            <a:normAutofit lnSpcReduction="10000"/>
          </a:bodyPr>
          <a:lstStyle/>
          <a:p>
            <a:pPr marL="2256155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142490" algn="l"/>
              </a:tabLst>
            </a:pPr>
            <a:r>
              <a:rPr lang="pl-PL" sz="2400" spc="-5" dirty="0">
                <a:cs typeface="Maiandra GD"/>
              </a:rPr>
              <a:t>za </a:t>
            </a:r>
            <a:r>
              <a:rPr lang="pl-PL" sz="2400" spc="-20" dirty="0">
                <a:cs typeface="Maiandra GD"/>
              </a:rPr>
              <a:t>tehniku </a:t>
            </a:r>
            <a:r>
              <a:rPr lang="pl-PL" sz="2400" dirty="0">
                <a:cs typeface="Maiandra GD"/>
              </a:rPr>
              <a:t>i</a:t>
            </a:r>
            <a:r>
              <a:rPr lang="pl-PL" sz="2400" spc="-50" dirty="0">
                <a:cs typeface="Maiandra GD"/>
              </a:rPr>
              <a:t> </a:t>
            </a:r>
            <a:r>
              <a:rPr lang="pl-PL" sz="2400" spc="-10" dirty="0">
                <a:cs typeface="Maiandra GD"/>
              </a:rPr>
              <a:t>strojeve</a:t>
            </a:r>
            <a:endParaRPr lang="pl-PL" sz="2400" dirty="0">
              <a:cs typeface="Maiandra GD"/>
            </a:endParaRPr>
          </a:p>
          <a:p>
            <a:pPr marL="2256155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142490" algn="l"/>
              </a:tabLst>
            </a:pPr>
            <a:r>
              <a:rPr lang="pl-PL" sz="2400" spc="-5" dirty="0">
                <a:cs typeface="Maiandra GD"/>
              </a:rPr>
              <a:t>za </a:t>
            </a:r>
            <a:r>
              <a:rPr lang="pl-PL" sz="2400" spc="-15" dirty="0">
                <a:cs typeface="Maiandra GD"/>
              </a:rPr>
              <a:t>prirodne</a:t>
            </a:r>
            <a:r>
              <a:rPr lang="pl-PL" sz="2400" spc="-75" dirty="0">
                <a:cs typeface="Maiandra GD"/>
              </a:rPr>
              <a:t> </a:t>
            </a:r>
            <a:r>
              <a:rPr lang="pl-PL" sz="2400" spc="-5" dirty="0">
                <a:cs typeface="Maiandra GD"/>
              </a:rPr>
              <a:t>znanosti</a:t>
            </a:r>
            <a:endParaRPr lang="pl-PL" sz="2400" dirty="0">
              <a:cs typeface="Maiandra GD"/>
            </a:endParaRPr>
          </a:p>
          <a:p>
            <a:pPr marL="2256155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142490" algn="l"/>
              </a:tabLst>
            </a:pPr>
            <a:r>
              <a:rPr lang="pl-PL" sz="2400" spc="-5" dirty="0">
                <a:cs typeface="Maiandra GD"/>
              </a:rPr>
              <a:t>za </a:t>
            </a:r>
            <a:r>
              <a:rPr lang="pl-PL" sz="2400" dirty="0">
                <a:cs typeface="Maiandra GD"/>
              </a:rPr>
              <a:t>društvene</a:t>
            </a:r>
            <a:r>
              <a:rPr lang="pl-PL" sz="2400" spc="-105" dirty="0">
                <a:cs typeface="Maiandra GD"/>
              </a:rPr>
              <a:t> </a:t>
            </a:r>
            <a:r>
              <a:rPr lang="pl-PL" sz="2400" dirty="0">
                <a:cs typeface="Maiandra GD"/>
              </a:rPr>
              <a:t>znanosti</a:t>
            </a:r>
          </a:p>
          <a:p>
            <a:pPr marL="2256155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142490" algn="l"/>
              </a:tabLst>
            </a:pPr>
            <a:r>
              <a:rPr lang="pl-PL" sz="2400" spc="-5" dirty="0">
                <a:cs typeface="Maiandra GD"/>
              </a:rPr>
              <a:t>za</a:t>
            </a:r>
            <a:r>
              <a:rPr lang="pl-PL" sz="2400" spc="-55" dirty="0">
                <a:cs typeface="Maiandra GD"/>
              </a:rPr>
              <a:t> </a:t>
            </a:r>
            <a:r>
              <a:rPr lang="pl-PL" sz="2400" spc="-5" dirty="0">
                <a:cs typeface="Maiandra GD"/>
              </a:rPr>
              <a:t>književnost</a:t>
            </a:r>
            <a:endParaRPr lang="pl-PL" sz="2400" dirty="0">
              <a:cs typeface="Maiandra GD"/>
            </a:endParaRPr>
          </a:p>
          <a:p>
            <a:pPr marL="2256155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142490" algn="l"/>
              </a:tabLst>
            </a:pPr>
            <a:r>
              <a:rPr lang="pl-PL" sz="2400" spc="-5" dirty="0">
                <a:cs typeface="Maiandra GD"/>
              </a:rPr>
              <a:t>za </a:t>
            </a:r>
            <a:r>
              <a:rPr lang="pl-PL" sz="2400" spc="-15" dirty="0">
                <a:cs typeface="Maiandra GD"/>
              </a:rPr>
              <a:t>likovnu</a:t>
            </a:r>
            <a:r>
              <a:rPr lang="pl-PL" sz="2400" spc="-75" dirty="0">
                <a:cs typeface="Maiandra GD"/>
              </a:rPr>
              <a:t> </a:t>
            </a:r>
            <a:r>
              <a:rPr lang="pl-PL" sz="2400" spc="-5" dirty="0">
                <a:cs typeface="Maiandra GD"/>
              </a:rPr>
              <a:t>umjetnost</a:t>
            </a:r>
            <a:endParaRPr lang="pl-PL" sz="2400" dirty="0">
              <a:cs typeface="Maiandra GD"/>
            </a:endParaRPr>
          </a:p>
          <a:p>
            <a:pPr marL="2256155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142490" algn="l"/>
              </a:tabLst>
            </a:pPr>
            <a:r>
              <a:rPr lang="pl-PL" sz="2400" spc="-5" dirty="0">
                <a:cs typeface="Maiandra GD"/>
              </a:rPr>
              <a:t>za glazbenu</a:t>
            </a:r>
            <a:r>
              <a:rPr lang="pl-PL" sz="2400" spc="-45" dirty="0">
                <a:cs typeface="Maiandra GD"/>
              </a:rPr>
              <a:t> </a:t>
            </a:r>
            <a:r>
              <a:rPr lang="pl-PL" sz="2400" spc="-5" dirty="0">
                <a:cs typeface="Maiandra GD"/>
              </a:rPr>
              <a:t>umjetnost</a:t>
            </a:r>
            <a:endParaRPr lang="pl-PL" sz="2400" dirty="0">
              <a:cs typeface="Maiandra GD"/>
            </a:endParaRPr>
          </a:p>
          <a:p>
            <a:pPr marL="2256155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142490" algn="l"/>
              </a:tabLst>
            </a:pPr>
            <a:r>
              <a:rPr lang="pl-PL" sz="2400" spc="-5" dirty="0">
                <a:cs typeface="Maiandra GD"/>
              </a:rPr>
              <a:t>za</a:t>
            </a:r>
            <a:r>
              <a:rPr lang="pl-PL" sz="2400" spc="-75" dirty="0">
                <a:cs typeface="Maiandra GD"/>
              </a:rPr>
              <a:t> </a:t>
            </a:r>
            <a:r>
              <a:rPr lang="pl-PL" sz="2400" spc="-15" dirty="0">
                <a:cs typeface="Maiandra GD"/>
              </a:rPr>
              <a:t>ekonomiju</a:t>
            </a:r>
            <a:endParaRPr lang="pl-PL" sz="2400" dirty="0">
              <a:cs typeface="Maiandra GD"/>
            </a:endParaRPr>
          </a:p>
          <a:p>
            <a:pPr marL="2256155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  <a:tabLst>
                <a:tab pos="2142490" algn="l"/>
              </a:tabLst>
            </a:pPr>
            <a:r>
              <a:rPr lang="pl-PL" sz="2400" spc="-5" dirty="0">
                <a:cs typeface="Maiandra GD"/>
              </a:rPr>
              <a:t>za</a:t>
            </a:r>
            <a:r>
              <a:rPr lang="pl-PL" sz="2400" spc="-100" dirty="0">
                <a:cs typeface="Maiandra GD"/>
              </a:rPr>
              <a:t> </a:t>
            </a:r>
            <a:r>
              <a:rPr lang="pl-PL" sz="2400" dirty="0">
                <a:cs typeface="Maiandra GD"/>
              </a:rPr>
              <a:t>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600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Sposobnosti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270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400" spc="-25" dirty="0" smtClean="0">
              <a:cs typeface="Maiandra GD"/>
            </a:endParaRPr>
          </a:p>
          <a:p>
            <a:pPr marL="127000" indent="-342900"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spc="-25" dirty="0" smtClean="0">
                <a:cs typeface="Maiandra GD"/>
              </a:rPr>
              <a:t>skup </a:t>
            </a:r>
            <a:r>
              <a:rPr lang="hr-HR" sz="2400" spc="-5" dirty="0">
                <a:cs typeface="Maiandra GD"/>
              </a:rPr>
              <a:t>individualnih </a:t>
            </a:r>
            <a:r>
              <a:rPr lang="hr-HR" sz="2400" spc="-5" dirty="0" smtClean="0">
                <a:cs typeface="Maiandra GD"/>
              </a:rPr>
              <a:t>osobina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400" spc="-30" dirty="0" smtClean="0">
                <a:cs typeface="Maiandra GD"/>
              </a:rPr>
              <a:t>    koje</a:t>
            </a:r>
            <a:r>
              <a:rPr lang="hr-HR" sz="2400" spc="40" dirty="0" smtClean="0">
                <a:cs typeface="Maiandra GD"/>
              </a:rPr>
              <a:t> </a:t>
            </a:r>
            <a:r>
              <a:rPr lang="hr-HR" sz="2400" spc="-10" dirty="0" smtClean="0">
                <a:cs typeface="Maiandra GD"/>
              </a:rPr>
              <a:t>osobama </a:t>
            </a:r>
            <a:r>
              <a:rPr lang="hr-HR" sz="2400" spc="-5" dirty="0" smtClean="0">
                <a:cs typeface="Maiandra GD"/>
              </a:rPr>
              <a:t>omogućuju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400" spc="-5" dirty="0">
                <a:cs typeface="Maiandra GD"/>
              </a:rPr>
              <a:t> </a:t>
            </a:r>
            <a:r>
              <a:rPr lang="hr-HR" sz="2400" spc="-5" dirty="0" smtClean="0">
                <a:cs typeface="Maiandra GD"/>
              </a:rPr>
              <a:t>   uspjeh </a:t>
            </a:r>
            <a:r>
              <a:rPr lang="hr-HR" sz="2400" spc="-5" dirty="0">
                <a:cs typeface="Maiandra GD"/>
              </a:rPr>
              <a:t>u određenoj</a:t>
            </a:r>
            <a:r>
              <a:rPr lang="hr-HR" sz="2400" spc="20" dirty="0">
                <a:cs typeface="Maiandra GD"/>
              </a:rPr>
              <a:t> </a:t>
            </a:r>
            <a:r>
              <a:rPr lang="hr-HR" sz="2400" spc="-5" dirty="0">
                <a:cs typeface="Maiandra GD"/>
              </a:rPr>
              <a:t>aktivnosti</a:t>
            </a:r>
            <a:endParaRPr lang="hr-HR" sz="2400" dirty="0">
              <a:cs typeface="Maiandra GD"/>
            </a:endParaRPr>
          </a:p>
          <a:p>
            <a:pPr marL="45720" indent="0">
              <a:buNone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Clr>
                <a:schemeClr val="accent1">
                  <a:lumMod val="75000"/>
                </a:schemeClr>
              </a:buClr>
              <a:buNone/>
            </a:pPr>
            <a:r>
              <a:rPr lang="hr-HR" sz="2400" dirty="0" smtClean="0"/>
              <a:t>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senzorne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</a:t>
            </a:r>
            <a:r>
              <a:rPr lang="hr-HR" sz="2400" dirty="0" err="1" smtClean="0"/>
              <a:t>psihomotoričke</a:t>
            </a:r>
            <a:r>
              <a:rPr lang="hr-HR" sz="2400" dirty="0" smtClean="0"/>
              <a:t>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intelektualne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62048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Iskustva</a:t>
            </a:r>
            <a:endParaRPr lang="hr-HR" sz="36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4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 </a:t>
            </a:r>
            <a:r>
              <a:rPr lang="hr-HR" sz="2400" dirty="0" smtClean="0"/>
              <a:t>znanje (ocjene)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vještine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radne navike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50850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Osobine ličnosti</a:t>
            </a:r>
            <a:endParaRPr lang="hr-HR" sz="36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temperament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karakter</a:t>
            </a:r>
            <a:endParaRPr lang="hr-HR" sz="24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zdravstvena obilježja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72946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 idx="4294967295"/>
          </p:nvPr>
        </p:nvSpPr>
        <p:spPr>
          <a:xfrm>
            <a:off x="0" y="466725"/>
            <a:ext cx="9509125" cy="1233488"/>
          </a:xfrm>
        </p:spPr>
        <p:txBody>
          <a:bodyPr/>
          <a:lstStyle/>
          <a:p>
            <a:r>
              <a:rPr lang="hr-HR" dirty="0" smtClean="0"/>
              <a:t>Temperament</a:t>
            </a:r>
            <a:endParaRPr lang="hr-HR" dirty="0"/>
          </a:p>
        </p:txBody>
      </p:sp>
      <p:pic>
        <p:nvPicPr>
          <p:cNvPr id="7" name="Rezervirano mjesto sadržaja 6" descr="http://www.zzjzpgz.hr/nzl/59/u1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957" y="1700213"/>
            <a:ext cx="4064000" cy="4127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76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933450"/>
            <a:ext cx="762000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4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pc="-100" dirty="0"/>
              <a:t>Z</a:t>
            </a:r>
            <a:r>
              <a:rPr lang="hr-HR" spc="-85" dirty="0"/>
              <a:t>D</a:t>
            </a:r>
            <a:r>
              <a:rPr lang="hr-HR" spc="-100" dirty="0"/>
              <a:t>R</a:t>
            </a:r>
            <a:r>
              <a:rPr lang="hr-HR" spc="-330" dirty="0"/>
              <a:t>A</a:t>
            </a:r>
            <a:r>
              <a:rPr lang="hr-HR" spc="-114" dirty="0"/>
              <a:t>V</a:t>
            </a:r>
            <a:r>
              <a:rPr lang="hr-HR" spc="-110" dirty="0"/>
              <a:t>S</a:t>
            </a:r>
            <a:r>
              <a:rPr lang="hr-HR" spc="-105" dirty="0"/>
              <a:t>TV</a:t>
            </a:r>
            <a:r>
              <a:rPr lang="hr-HR" spc="-114" dirty="0"/>
              <a:t>E</a:t>
            </a:r>
            <a:r>
              <a:rPr lang="hr-HR" spc="-95" dirty="0"/>
              <a:t>N</a:t>
            </a:r>
            <a:r>
              <a:rPr lang="hr-HR" spc="-5" dirty="0"/>
              <a:t>A  </a:t>
            </a:r>
            <a:r>
              <a:rPr lang="hr-HR" spc="-95" dirty="0"/>
              <a:t>OBILJEŽJA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828801" y="1676400"/>
            <a:ext cx="7466711" cy="3505199"/>
          </a:xfrm>
        </p:spPr>
        <p:txBody>
          <a:bodyPr/>
          <a:lstStyle/>
          <a:p>
            <a:pPr marL="45720" indent="0" algn="ctr">
              <a:buNone/>
            </a:pPr>
            <a:endParaRPr lang="hr-HR" sz="2800" dirty="0" smtClean="0"/>
          </a:p>
          <a:p>
            <a:pPr marL="45720" indent="0" algn="ctr">
              <a:buNone/>
            </a:pPr>
            <a:endParaRPr lang="hr-HR" sz="2800" dirty="0"/>
          </a:p>
          <a:p>
            <a:pPr marL="45720" indent="0" algn="ctr">
              <a:buNone/>
            </a:pPr>
            <a:r>
              <a:rPr lang="hr-HR" sz="2800" dirty="0" smtClean="0"/>
              <a:t>Jedinstveni popis zdravstvenih zahtjeva srednjoškolskih obrazovnih programa</a:t>
            </a:r>
          </a:p>
          <a:p>
            <a:pPr marL="45720" indent="0" algn="ctr">
              <a:buNone/>
            </a:pPr>
            <a:r>
              <a:rPr lang="hr-HR" sz="2800" dirty="0" smtClean="0"/>
              <a:t>lipanj 2015. godine</a:t>
            </a:r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949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Školska godina 2021. / 2022.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hr-HR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800" dirty="0"/>
              <a:t> </a:t>
            </a:r>
            <a:r>
              <a:rPr lang="hr-HR" sz="2800" dirty="0" smtClean="0"/>
              <a:t>Sustav srednjoškolskog obrazovanja u RH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800" dirty="0" smtClean="0"/>
              <a:t>     Što je važno za izbor zanimanja? – prosinac 2021.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hr-HR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800" dirty="0" smtClean="0"/>
              <a:t> Pravilnik o elementima i kriterijima za izbor kandidata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za upis u 1. razred srednje škole – ožujak 2022.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hr-HR" sz="2800" dirty="0" smtClean="0"/>
          </a:p>
          <a:p>
            <a:pPr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800" dirty="0" smtClean="0"/>
              <a:t> Odluka o upisu učenika u I. razred srednje škole u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školskoj godini 2022./2023. i Upoznavanje s načinom 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prijava i upisa u srednje škole – svibanj 2022.</a:t>
            </a:r>
          </a:p>
        </p:txBody>
      </p:sp>
    </p:spTree>
    <p:extLst>
      <p:ext uri="{BB962C8B-B14F-4D97-AF65-F5344CB8AC3E}">
        <p14:creationId xmlns:p14="http://schemas.microsoft.com/office/powerpoint/2010/main" val="344057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chemeClr val="tx1"/>
                </a:solidFill>
              </a:rPr>
              <a:t>Adrese koje vam mogu poslužiti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hr-HR" sz="2800" dirty="0">
                <a:hlinkClick r:id="rId3"/>
              </a:rPr>
              <a:t>www.hzz.hr</a:t>
            </a:r>
            <a:endParaRPr lang="hr-HR" sz="2800" dirty="0"/>
          </a:p>
          <a:p>
            <a:pPr>
              <a:lnSpc>
                <a:spcPct val="90000"/>
              </a:lnSpc>
            </a:pPr>
            <a:endParaRPr lang="hr-HR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hr-HR" sz="2800" dirty="0"/>
              <a:t>Hrvatski zavod za zapošljavanje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r-HR" sz="2800" dirty="0"/>
              <a:t>Područna služba Osijek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r-HR" sz="2800" dirty="0"/>
              <a:t>Odsjek za profesionalno usmjeravanje i obrazovanje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hr-HR" sz="2800" dirty="0"/>
              <a:t>Osijek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/>
              <a:t>        </a:t>
            </a:r>
            <a:r>
              <a:rPr lang="en-US" sz="2800" dirty="0" err="1"/>
              <a:t>Kneza</a:t>
            </a:r>
            <a:r>
              <a:rPr lang="en-US" sz="2800" dirty="0"/>
              <a:t> </a:t>
            </a:r>
            <a:r>
              <a:rPr lang="en-US" sz="2800" dirty="0" err="1"/>
              <a:t>Trpimira</a:t>
            </a:r>
            <a:r>
              <a:rPr lang="en-US" sz="2800" dirty="0"/>
              <a:t> 2</a:t>
            </a:r>
            <a:endParaRPr lang="hr-HR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/>
              <a:t>       031/25 25 00</a:t>
            </a:r>
            <a:br>
              <a:rPr lang="en-US" sz="2800" dirty="0"/>
            </a:b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42408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Samostalno prikupljanje informacija o zanimanjima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41120" y="1973179"/>
            <a:ext cx="9509760" cy="2598821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661795" algn="l"/>
              </a:tabLst>
            </a:pPr>
            <a:endParaRPr lang="hr-HR" b="1" u="heavy" spc="-25" dirty="0" smtClean="0">
              <a:solidFill>
                <a:srgbClr val="E68200"/>
              </a:solidFill>
              <a:latin typeface="Maiandra GD"/>
              <a:cs typeface="Maiandra GD"/>
              <a:hlinkClick r:id="rId2"/>
            </a:endParaRPr>
          </a:p>
          <a:p>
            <a:pPr marL="0" indent="0">
              <a:lnSpc>
                <a:spcPct val="150000"/>
              </a:lnSpc>
              <a:buNone/>
              <a:tabLst>
                <a:tab pos="1661795" algn="l"/>
              </a:tabLst>
            </a:pPr>
            <a:r>
              <a:rPr lang="hr-HR" sz="2400" b="1" u="heavy" spc="-25" dirty="0" smtClean="0">
                <a:solidFill>
                  <a:srgbClr val="E68200"/>
                </a:solidFill>
                <a:cs typeface="Maiandra GD"/>
                <a:hlinkClick r:id="rId2"/>
              </a:rPr>
              <a:t>www.hzz.hr</a:t>
            </a:r>
            <a:r>
              <a:rPr lang="hr-HR" sz="2400" b="1" spc="-25" dirty="0">
                <a:solidFill>
                  <a:srgbClr val="E68200"/>
                </a:solidFill>
                <a:cs typeface="Maiandra GD"/>
              </a:rPr>
              <a:t>	</a:t>
            </a:r>
            <a:r>
              <a:rPr lang="hr-HR" sz="2400" spc="-5" dirty="0">
                <a:cs typeface="Maiandra GD"/>
              </a:rPr>
              <a:t>- </a:t>
            </a:r>
            <a:r>
              <a:rPr lang="hr-HR" sz="2400" dirty="0">
                <a:cs typeface="Maiandra GD"/>
              </a:rPr>
              <a:t>Hrvatski </a:t>
            </a:r>
            <a:r>
              <a:rPr lang="hr-HR" sz="2400" spc="-5" dirty="0">
                <a:cs typeface="Maiandra GD"/>
              </a:rPr>
              <a:t>zavod za</a:t>
            </a:r>
            <a:r>
              <a:rPr lang="hr-HR" sz="2400" spc="15" dirty="0">
                <a:cs typeface="Maiandra GD"/>
              </a:rPr>
              <a:t> </a:t>
            </a:r>
            <a:r>
              <a:rPr lang="hr-HR" sz="2400" spc="-5" dirty="0" smtClean="0">
                <a:cs typeface="Maiandra GD"/>
              </a:rPr>
              <a:t>zapošljavanje</a:t>
            </a:r>
            <a:endParaRPr lang="hr-HR" sz="2400" dirty="0">
              <a:cs typeface="Maiandra GD"/>
            </a:endParaRPr>
          </a:p>
          <a:p>
            <a:pPr marL="0" indent="0">
              <a:lnSpc>
                <a:spcPct val="150000"/>
              </a:lnSpc>
              <a:spcBef>
                <a:spcPts val="525"/>
              </a:spcBef>
              <a:buNone/>
            </a:pPr>
            <a:r>
              <a:rPr lang="hr-HR" sz="2400" b="1" u="heavy" spc="-20" dirty="0">
                <a:solidFill>
                  <a:srgbClr val="E68200"/>
                </a:solidFill>
                <a:cs typeface="Maiandra GD"/>
                <a:hlinkClick r:id="rId3"/>
              </a:rPr>
              <a:t>www.cisok.hr </a:t>
            </a:r>
            <a:r>
              <a:rPr lang="hr-HR" sz="2400" spc="-5" dirty="0">
                <a:cs typeface="Maiandra GD"/>
              </a:rPr>
              <a:t>- </a:t>
            </a:r>
            <a:r>
              <a:rPr lang="hr-HR" sz="2400" spc="-10" dirty="0">
                <a:cs typeface="Maiandra GD"/>
              </a:rPr>
              <a:t>Centar </a:t>
            </a:r>
            <a:r>
              <a:rPr lang="hr-HR" sz="2400" spc="-5" dirty="0">
                <a:cs typeface="Maiandra GD"/>
              </a:rPr>
              <a:t>za informiranje i savjetovanje o</a:t>
            </a:r>
            <a:r>
              <a:rPr lang="hr-HR" sz="2400" spc="110" dirty="0">
                <a:cs typeface="Maiandra GD"/>
              </a:rPr>
              <a:t> </a:t>
            </a:r>
            <a:r>
              <a:rPr lang="hr-HR" sz="2400" spc="-15" dirty="0" smtClean="0">
                <a:cs typeface="Maiandra GD"/>
              </a:rPr>
              <a:t>karijeri</a:t>
            </a:r>
            <a:endParaRPr lang="hr-HR" sz="2400" dirty="0">
              <a:cs typeface="Maiandra GD"/>
            </a:endParaRPr>
          </a:p>
          <a:p>
            <a:pPr marL="0" indent="0">
              <a:lnSpc>
                <a:spcPct val="150000"/>
              </a:lnSpc>
              <a:spcBef>
                <a:spcPts val="530"/>
              </a:spcBef>
              <a:buNone/>
            </a:pPr>
            <a:r>
              <a:rPr lang="hr-HR" sz="2400" b="1" u="heavy" spc="-20" dirty="0">
                <a:solidFill>
                  <a:srgbClr val="E68200"/>
                </a:solidFill>
                <a:cs typeface="Maiandra GD"/>
                <a:hlinkClick r:id="rId4"/>
              </a:rPr>
              <a:t>www.mzos.hr </a:t>
            </a:r>
            <a:r>
              <a:rPr lang="hr-HR" sz="2400" spc="-5" dirty="0">
                <a:cs typeface="Maiandra GD"/>
              </a:rPr>
              <a:t>- </a:t>
            </a:r>
            <a:r>
              <a:rPr lang="hr-HR" sz="2400" spc="-10" dirty="0">
                <a:cs typeface="Maiandra GD"/>
              </a:rPr>
              <a:t>Ministarstvo znanosti, obrazovanja </a:t>
            </a:r>
            <a:r>
              <a:rPr lang="hr-HR" sz="2400" spc="-5" dirty="0">
                <a:cs typeface="Maiandra GD"/>
              </a:rPr>
              <a:t>i</a:t>
            </a:r>
            <a:r>
              <a:rPr lang="hr-HR" sz="2400" spc="195" dirty="0">
                <a:cs typeface="Maiandra GD"/>
              </a:rPr>
              <a:t> </a:t>
            </a:r>
            <a:r>
              <a:rPr lang="hr-HR" sz="2400" spc="-5" dirty="0">
                <a:cs typeface="Maiandra GD"/>
              </a:rPr>
              <a:t>sporta</a:t>
            </a:r>
            <a:endParaRPr lang="hr-HR" sz="2400" dirty="0">
              <a:cs typeface="Maiandra GD"/>
            </a:endParaRPr>
          </a:p>
          <a:p>
            <a:pPr marL="45720" indent="0">
              <a:buNone/>
            </a:pPr>
            <a:endParaRPr lang="hr-HR" dirty="0"/>
          </a:p>
        </p:txBody>
      </p:sp>
      <p:sp>
        <p:nvSpPr>
          <p:cNvPr id="14" name="object 5"/>
          <p:cNvSpPr/>
          <p:nvPr/>
        </p:nvSpPr>
        <p:spPr>
          <a:xfrm>
            <a:off x="5165557" y="5484877"/>
            <a:ext cx="2667000" cy="88106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6"/>
          <p:cNvSpPr/>
          <p:nvPr/>
        </p:nvSpPr>
        <p:spPr>
          <a:xfrm>
            <a:off x="1888958" y="4572000"/>
            <a:ext cx="2719451" cy="142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7"/>
          <p:cNvSpPr/>
          <p:nvPr/>
        </p:nvSpPr>
        <p:spPr>
          <a:xfrm>
            <a:off x="8391358" y="5888102"/>
            <a:ext cx="1952625" cy="952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431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Odsjek za profesionalno usmjeravanje i obrazovanje</a:t>
            </a:r>
            <a:endParaRPr lang="hr-HR" sz="36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nudi </a:t>
            </a:r>
            <a:r>
              <a:rPr lang="hr-HR" sz="2400" dirty="0"/>
              <a:t>uslugu profesionalnog savjetovanja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400" dirty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preporučuje se:</a:t>
            </a:r>
            <a:endParaRPr lang="hr-HR" sz="2400" dirty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tx1"/>
                </a:solidFill>
              </a:rPr>
              <a:t> neodlučnim </a:t>
            </a:r>
            <a:r>
              <a:rPr lang="hr-HR" sz="2400" dirty="0">
                <a:solidFill>
                  <a:schemeClr val="tx1"/>
                </a:solidFill>
              </a:rPr>
              <a:t>učenicima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tx1"/>
                </a:solidFill>
              </a:rPr>
              <a:t> učenicima </a:t>
            </a:r>
            <a:r>
              <a:rPr lang="hr-HR" sz="2400" dirty="0">
                <a:solidFill>
                  <a:schemeClr val="tx1"/>
                </a:solidFill>
              </a:rPr>
              <a:t>s teškoćama u razvoju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>
                <a:solidFill>
                  <a:schemeClr val="tx1"/>
                </a:solidFill>
              </a:rPr>
              <a:t> učenicima </a:t>
            </a:r>
            <a:r>
              <a:rPr lang="hr-HR" sz="2400" dirty="0">
                <a:solidFill>
                  <a:schemeClr val="tx1"/>
                </a:solidFill>
              </a:rPr>
              <a:t>s teškim zdravstvenim teškoćama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400" dirty="0">
              <a:solidFill>
                <a:schemeClr val="tx1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ove </a:t>
            </a:r>
            <a:r>
              <a:rPr lang="hr-HR" sz="2400" dirty="0"/>
              <a:t>usluge su besplatne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4875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844605"/>
          </a:xfrm>
        </p:spPr>
        <p:txBody>
          <a:bodyPr/>
          <a:lstStyle/>
          <a:p>
            <a:r>
              <a:rPr lang="hr-HR" sz="3200" dirty="0" smtClean="0"/>
              <a:t>Povjerenstvo u školi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Clr>
                <a:schemeClr val="accent2"/>
              </a:buClr>
              <a:buNone/>
            </a:pPr>
            <a:endParaRPr lang="hr-HR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 </a:t>
            </a:r>
            <a:r>
              <a:rPr lang="hr-HR" sz="2400" dirty="0" smtClean="0"/>
              <a:t>ravnatelj škole – predsjednik Povjerenstva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 </a:t>
            </a:r>
            <a:r>
              <a:rPr lang="hr-HR" sz="2400" dirty="0" smtClean="0"/>
              <a:t>koordinator – pedagoginja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 </a:t>
            </a:r>
            <a:r>
              <a:rPr lang="hr-HR" sz="2400" dirty="0" smtClean="0"/>
              <a:t>koordinator za djecu s TUR – edukacijska </a:t>
            </a:r>
            <a:r>
              <a:rPr lang="hr-HR" sz="2400" dirty="0" err="1" smtClean="0"/>
              <a:t>rehabilitatorica</a:t>
            </a:r>
            <a:endParaRPr lang="hr-HR" sz="24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 </a:t>
            </a:r>
            <a:r>
              <a:rPr lang="hr-HR" sz="2400" dirty="0" smtClean="0"/>
              <a:t>informatičar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 </a:t>
            </a:r>
            <a:r>
              <a:rPr lang="hr-HR" sz="2400" dirty="0" smtClean="0"/>
              <a:t>razrednici 8. razreda</a:t>
            </a:r>
          </a:p>
          <a:p>
            <a:pPr marL="45720" indent="0">
              <a:buClr>
                <a:schemeClr val="accent2"/>
              </a:buCl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690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chemeClr val="tx1"/>
                </a:solidFill>
              </a:rPr>
              <a:t>Pogreške pri izboru zanimanja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1120" y="1901952"/>
            <a:ext cx="9509760" cy="4482806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800" dirty="0" smtClean="0"/>
              <a:t> </a:t>
            </a:r>
            <a:r>
              <a:rPr lang="hr-HR" sz="2400" dirty="0" smtClean="0"/>
              <a:t>nepoznavanje </a:t>
            </a:r>
            <a:r>
              <a:rPr lang="hr-HR" sz="2400" dirty="0"/>
              <a:t>dovoljnog broja zanimanja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nepoznavanje </a:t>
            </a:r>
            <a:r>
              <a:rPr lang="hr-HR" sz="2400" dirty="0"/>
              <a:t>svih obilježja zanimanja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precjenjivanje/podcjenjivanje </a:t>
            </a:r>
            <a:r>
              <a:rPr lang="hr-HR" sz="2400" dirty="0"/>
              <a:t>vlastitih sposobnosti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biranje </a:t>
            </a:r>
            <a:r>
              <a:rPr lang="hr-HR" sz="2400" dirty="0"/>
              <a:t>zanimanja prema izboru naših prijatelja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biranje </a:t>
            </a:r>
            <a:r>
              <a:rPr lang="hr-HR" sz="2400" dirty="0"/>
              <a:t>zanimanja prema željama roditelja, ali ne i </a:t>
            </a:r>
            <a:r>
              <a:rPr lang="hr-HR" sz="2400" dirty="0" smtClean="0"/>
              <a:t>vlastitim</a:t>
            </a:r>
          </a:p>
          <a:p>
            <a:pPr marL="45720" indent="0">
              <a:buClr>
                <a:schemeClr val="accent1">
                  <a:lumMod val="75000"/>
                </a:schemeClr>
              </a:buClr>
              <a:buNone/>
            </a:pPr>
            <a:r>
              <a:rPr lang="hr-HR" sz="2400" dirty="0"/>
              <a:t> </a:t>
            </a:r>
            <a:r>
              <a:rPr lang="hr-HR" sz="2400" dirty="0" smtClean="0"/>
              <a:t>   željama</a:t>
            </a:r>
            <a:endParaRPr lang="hr-HR" sz="2400" dirty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za </a:t>
            </a:r>
            <a:r>
              <a:rPr lang="hr-HR" sz="2400" dirty="0"/>
              <a:t>žene su ženska zanimanja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gimnazija </a:t>
            </a:r>
            <a:r>
              <a:rPr lang="hr-HR" sz="2400" dirty="0"/>
              <a:t>je uvijek dobar izbor</a:t>
            </a:r>
          </a:p>
          <a:p>
            <a:pPr>
              <a:buFontTx/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3374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 idx="4294967295"/>
          </p:nvPr>
        </p:nvSpPr>
        <p:spPr>
          <a:xfrm>
            <a:off x="2406316" y="3176338"/>
            <a:ext cx="7102809" cy="1507957"/>
          </a:xfrm>
        </p:spPr>
        <p:txBody>
          <a:bodyPr>
            <a:noAutofit/>
          </a:bodyPr>
          <a:lstStyle/>
          <a:p>
            <a:pPr algn="ctr"/>
            <a:r>
              <a:rPr lang="hr-HR" sz="9600" dirty="0" smtClean="0"/>
              <a:t>?</a:t>
            </a:r>
            <a:endParaRPr lang="hr-HR" sz="9600" dirty="0"/>
          </a:p>
        </p:txBody>
      </p:sp>
    </p:spTree>
    <p:extLst>
      <p:ext uri="{BB962C8B-B14F-4D97-AF65-F5344CB8AC3E}">
        <p14:creationId xmlns:p14="http://schemas.microsoft.com/office/powerpoint/2010/main" val="310808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Danas ćemo govoriti  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Clr>
                <a:schemeClr val="accent1">
                  <a:lumMod val="75000"/>
                </a:schemeClr>
              </a:buClr>
              <a:buNone/>
            </a:pPr>
            <a:endParaRPr lang="hr-HR" sz="2400" dirty="0" smtClean="0"/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800" dirty="0" smtClean="0"/>
              <a:t> o sustavu srednjoškolskog obrazovanja u RH</a:t>
            </a:r>
          </a:p>
          <a:p>
            <a:pPr lvl="1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vrstama srednjih škola, trajanju, karakteru završnosti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200" dirty="0"/>
          </a:p>
          <a:p>
            <a:pPr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800" dirty="0" smtClean="0"/>
              <a:t> o čimbenicima važnim za izbor zanimanja</a:t>
            </a:r>
          </a:p>
          <a:p>
            <a:pPr lvl="1">
              <a:lnSpc>
                <a:spcPct val="1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/>
              <a:t> </a:t>
            </a:r>
            <a:r>
              <a:rPr lang="hr-HR" sz="2400" dirty="0" smtClean="0"/>
              <a:t>vanjskim, unutrašnjim</a:t>
            </a:r>
          </a:p>
          <a:p>
            <a:pPr marL="365760" lvl="1" indent="0">
              <a:buClr>
                <a:schemeClr val="accent1">
                  <a:lumMod val="75000"/>
                </a:schemeClr>
              </a:buClr>
              <a:buNone/>
            </a:pP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31411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95400" y="2325756"/>
            <a:ext cx="9601200" cy="1888435"/>
          </a:xfrm>
        </p:spPr>
        <p:txBody>
          <a:bodyPr>
            <a:normAutofit/>
          </a:bodyPr>
          <a:lstStyle/>
          <a:p>
            <a:pPr algn="ctr"/>
            <a:r>
              <a:rPr lang="hr-HR" sz="3600" dirty="0" smtClean="0"/>
              <a:t>Sustav srednjoškolskog obrazovanja u Republici Hrvatskoj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408066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94026" y="76201"/>
            <a:ext cx="5768975" cy="6645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40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/>
        </p:nvGraphicFramePr>
        <p:xfrm>
          <a:off x="1058780" y="0"/>
          <a:ext cx="1002631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361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767882"/>
          </a:xfrm>
        </p:spPr>
        <p:txBody>
          <a:bodyPr>
            <a:normAutofit/>
          </a:bodyPr>
          <a:lstStyle/>
          <a:p>
            <a:r>
              <a:rPr lang="hr-HR" spc="-95" dirty="0" smtClean="0"/>
              <a:t>Obrazovni sektori</a:t>
            </a:r>
            <a:r>
              <a:rPr lang="hr-HR" spc="-290" dirty="0" smtClean="0"/>
              <a:t> - 14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 smtClean="0"/>
              <a:t>Poljoprivreda, prehrana i veterina</a:t>
            </a:r>
            <a:endParaRPr lang="hr-HR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 smtClean="0"/>
              <a:t>Šumarstvo, prerada i obrada drva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 smtClean="0"/>
              <a:t>Geologija, rudarstvo, nafta i kemijska tehnologija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 smtClean="0"/>
              <a:t>Tekstil i koža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 smtClean="0"/>
              <a:t>Grafička obrada i audiovizualno obrazovanje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 smtClean="0"/>
              <a:t>Strojarstvo, brodogradnja i metalurgija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 smtClean="0"/>
              <a:t>Elektrotehnika i računalstvo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/>
              <a:t>Graditeljstvo i geodezija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/>
              <a:t>Ekonomija, trgovina i poslovna administracija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/>
              <a:t>Turizam i ugostiteljstvo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/>
              <a:t>Promet i logistika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/>
              <a:t>Zdravstvo i socijalna skrb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/>
              <a:t>Osobne, usluge zaštite i ostale usluge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hr-HR" dirty="0"/>
              <a:t>Umjetnost</a:t>
            </a:r>
          </a:p>
          <a:p>
            <a:pPr marL="4572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8784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Gimnazijsko obrazovanje</a:t>
            </a:r>
            <a:endParaRPr lang="hr-HR" sz="36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85" y="2730750"/>
            <a:ext cx="4267200" cy="2819400"/>
          </a:xfrm>
        </p:spPr>
      </p:pic>
      <p:sp>
        <p:nvSpPr>
          <p:cNvPr id="3" name="Rezervirano mjesto sadržaja 2"/>
          <p:cNvSpPr>
            <a:spLocks noGrp="1"/>
          </p:cNvSpPr>
          <p:nvPr>
            <p:ph sz="half" idx="2"/>
          </p:nvPr>
        </p:nvSpPr>
        <p:spPr>
          <a:xfrm>
            <a:off x="5229726" y="2037347"/>
            <a:ext cx="6689558" cy="52719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800" dirty="0" smtClean="0"/>
              <a:t> </a:t>
            </a:r>
            <a:r>
              <a:rPr lang="hr-HR" sz="2400" dirty="0" smtClean="0"/>
              <a:t>opća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jezična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klasična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prirodoslovno-matematička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prirodoslovna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400" dirty="0" smtClean="0"/>
              <a:t> sportska ili posebni sportski razredni  odjeli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97051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Strukovno obrazovanje – programi mogu biti:</a:t>
            </a:r>
            <a:endParaRPr lang="hr-HR" sz="3600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600" dirty="0" smtClean="0"/>
              <a:t> petogodišnji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600" dirty="0"/>
              <a:t> </a:t>
            </a:r>
            <a:r>
              <a:rPr lang="hr-HR" sz="2600" dirty="0" smtClean="0"/>
              <a:t>četverogodišnji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600" dirty="0" smtClean="0"/>
              <a:t> trogodišnji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600" dirty="0" smtClean="0"/>
              <a:t> za </a:t>
            </a:r>
            <a:r>
              <a:rPr lang="hr-HR" sz="2600" dirty="0"/>
              <a:t>stjecanje niže razine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600" dirty="0"/>
              <a:t>    srednjeg obrazovanja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600" dirty="0"/>
              <a:t>    (dvogodišnji, jednogodišnji)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endParaRPr lang="hr-HR" sz="26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600" dirty="0"/>
              <a:t> posebni ili programi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600" dirty="0"/>
              <a:t>     obrazovanja za učenike s </a:t>
            </a:r>
          </a:p>
          <a:p>
            <a:pPr marL="45720" indent="0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600" dirty="0"/>
              <a:t>     teškoćama u razvoju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600" dirty="0" smtClean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hr-HR" sz="2600" dirty="0"/>
          </a:p>
        </p:txBody>
      </p:sp>
      <p:sp>
        <p:nvSpPr>
          <p:cNvPr id="9" name="Rezervirano mjesto sadržaja 8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2600" dirty="0"/>
              <a:t>  eksperimentalni programi </a:t>
            </a:r>
          </a:p>
          <a:p>
            <a:pPr marL="45720" indent="0">
              <a:lnSpc>
                <a:spcPct val="110000"/>
              </a:lnSpc>
              <a:spcBef>
                <a:spcPts val="0"/>
              </a:spcBef>
              <a:buClr>
                <a:schemeClr val="accent1">
                  <a:lumMod val="75000"/>
                </a:schemeClr>
              </a:buClr>
              <a:buNone/>
            </a:pPr>
            <a:r>
              <a:rPr lang="hr-HR" sz="2600" dirty="0"/>
              <a:t>     </a:t>
            </a:r>
            <a:r>
              <a:rPr lang="hr-HR" sz="2600" dirty="0" smtClean="0"/>
              <a:t> strukovnih </a:t>
            </a:r>
            <a:r>
              <a:rPr lang="hr-HR" sz="2600" dirty="0"/>
              <a:t>gimnazija</a:t>
            </a:r>
          </a:p>
          <a:p>
            <a:pPr marL="45720" indent="0">
              <a:buClr>
                <a:schemeClr val="accent1">
                  <a:lumMod val="75000"/>
                </a:schemeClr>
              </a:buCl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141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Prezentacija s dizajnom sa žutim trakama (široki zaslon)</Template>
  <TotalTime>0</TotalTime>
  <Words>623</Words>
  <Application>Microsoft Office PowerPoint</Application>
  <PresentationFormat>Široki zaslon</PresentationFormat>
  <Paragraphs>211</Paragraphs>
  <Slides>25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2" baseType="lpstr">
      <vt:lpstr>Arial</vt:lpstr>
      <vt:lpstr>Book Antiqua</vt:lpstr>
      <vt:lpstr>Courier New</vt:lpstr>
      <vt:lpstr>Maiandra GD</vt:lpstr>
      <vt:lpstr>Times New Roman</vt:lpstr>
      <vt:lpstr>Wingdings</vt:lpstr>
      <vt:lpstr>Banded Design Yellow 16x9</vt:lpstr>
      <vt:lpstr>Profesionalno informiranje i usmjeravanje učenika</vt:lpstr>
      <vt:lpstr>Školska godina 2021. / 2022.</vt:lpstr>
      <vt:lpstr>Danas ćemo govoriti  </vt:lpstr>
      <vt:lpstr>Sustav srednjoškolskog obrazovanja u Republici Hrvatskoj</vt:lpstr>
      <vt:lpstr>PowerPoint prezentacija</vt:lpstr>
      <vt:lpstr>PowerPoint prezentacija</vt:lpstr>
      <vt:lpstr>Obrazovni sektori - 14</vt:lpstr>
      <vt:lpstr>Gimnazijsko obrazovanje</vt:lpstr>
      <vt:lpstr>Strukovno obrazovanje – programi mogu biti:</vt:lpstr>
      <vt:lpstr>Umjetničko obrazovanje provode:</vt:lpstr>
      <vt:lpstr>Utjecaji na izbor zanimanja</vt:lpstr>
      <vt:lpstr>Vrijednosti</vt:lpstr>
      <vt:lpstr>Interesi</vt:lpstr>
      <vt:lpstr>Sposobnosti</vt:lpstr>
      <vt:lpstr>Iskustva</vt:lpstr>
      <vt:lpstr>Osobine ličnosti</vt:lpstr>
      <vt:lpstr>Temperament</vt:lpstr>
      <vt:lpstr>PowerPoint prezentacija</vt:lpstr>
      <vt:lpstr>ZDRAVSTVENA  OBILJEŽJA </vt:lpstr>
      <vt:lpstr>Adrese koje vam mogu poslužiti</vt:lpstr>
      <vt:lpstr>Samostalno prikupljanje informacija o zanimanjima</vt:lpstr>
      <vt:lpstr>Odsjek za profesionalno usmjeravanje i obrazovanje</vt:lpstr>
      <vt:lpstr>Povjerenstvo u školi</vt:lpstr>
      <vt:lpstr>Pogreške pri izboru zanimanja</vt:lpstr>
      <vt:lpstr>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2017-12-09T16:40:12Z</dcterms:created>
  <dcterms:modified xsi:type="dcterms:W3CDTF">2021-12-08T14:45:08Z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